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8"/>
  </p:notesMasterIdLst>
  <p:sldIdLst>
    <p:sldId id="256" r:id="rId2"/>
    <p:sldId id="328" r:id="rId3"/>
    <p:sldId id="259" r:id="rId4"/>
    <p:sldId id="329" r:id="rId5"/>
    <p:sldId id="298" r:id="rId6"/>
    <p:sldId id="330" r:id="rId7"/>
    <p:sldId id="331" r:id="rId8"/>
    <p:sldId id="264" r:id="rId9"/>
    <p:sldId id="332" r:id="rId10"/>
    <p:sldId id="267" r:id="rId11"/>
    <p:sldId id="268" r:id="rId12"/>
    <p:sldId id="270" r:id="rId13"/>
    <p:sldId id="333" r:id="rId14"/>
    <p:sldId id="280" r:id="rId15"/>
    <p:sldId id="281" r:id="rId16"/>
    <p:sldId id="282" r:id="rId17"/>
    <p:sldId id="283" r:id="rId18"/>
    <p:sldId id="269" r:id="rId19"/>
    <p:sldId id="273" r:id="rId20"/>
    <p:sldId id="274" r:id="rId21"/>
    <p:sldId id="275" r:id="rId22"/>
    <p:sldId id="276" r:id="rId23"/>
    <p:sldId id="277" r:id="rId24"/>
    <p:sldId id="284" r:id="rId25"/>
    <p:sldId id="285" r:id="rId26"/>
    <p:sldId id="286" r:id="rId27"/>
    <p:sldId id="287" r:id="rId28"/>
    <p:sldId id="317" r:id="rId29"/>
    <p:sldId id="318" r:id="rId30"/>
    <p:sldId id="320" r:id="rId31"/>
    <p:sldId id="289" r:id="rId32"/>
    <p:sldId id="290" r:id="rId33"/>
    <p:sldId id="321" r:id="rId34"/>
    <p:sldId id="294" r:id="rId35"/>
    <p:sldId id="293" r:id="rId36"/>
    <p:sldId id="309" r:id="rId37"/>
    <p:sldId id="313" r:id="rId38"/>
    <p:sldId id="301" r:id="rId39"/>
    <p:sldId id="297" r:id="rId40"/>
    <p:sldId id="292" r:id="rId41"/>
    <p:sldId id="335" r:id="rId42"/>
    <p:sldId id="295" r:id="rId43"/>
    <p:sldId id="324" r:id="rId44"/>
    <p:sldId id="314" r:id="rId45"/>
    <p:sldId id="323" r:id="rId46"/>
    <p:sldId id="327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21AF"/>
    <a:srgbClr val="E2DD00"/>
    <a:srgbClr val="EBE600"/>
    <a:srgbClr val="F2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877A4-1F75-DE53-B7E5-A7C4C1C75E68}" v="12" dt="2025-07-15T17:24:14.509"/>
    <p1510:client id="{0056712B-E7B8-FA0E-D80C-7C7CF68D0F7C}" v="30" dt="2025-07-15T16:59:31.132"/>
    <p1510:client id="{0514E6B8-8BAC-88B1-9138-834748ED8275}" v="4" dt="2025-07-15T19:39:15.094"/>
    <p1510:client id="{1141DE6D-F982-E5FC-BC35-163805EA91BA}" v="29" dt="2025-07-15T19:38:26.800"/>
    <p1510:client id="{357403C4-34FC-2E4E-A676-6AC7693984E9}" v="968" dt="2025-07-15T20:44:30.241"/>
    <p1510:client id="{855FC081-A792-72E5-A8EB-9B8D3806A772}" v="3" dt="2025-07-15T19:21:38.650"/>
    <p1510:client id="{B352E7FB-541A-6920-50F1-6C1D8332A451}" v="29" dt="2025-07-15T18:03:15.672"/>
    <p1510:client id="{DE0CAA98-D959-4A04-E539-319A9AC7E885}" v="9" dt="2025-07-15T20:13:13.132"/>
    <p1510:client id="{F56AD43B-6CE3-A8A9-9D2B-793E1995BDC9}" v="4" dt="2025-07-15T18:04:48.046"/>
    <p1510:client id="{FCED4CF9-A1B7-D3D8-2231-4ADB2835E968}" v="32" dt="2025-07-15T18:15:22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 autoAdjust="0"/>
    <p:restoredTop sz="94689"/>
  </p:normalViewPr>
  <p:slideViewPr>
    <p:cSldViewPr snapToGrid="0">
      <p:cViewPr>
        <p:scale>
          <a:sx n="89" d="100"/>
          <a:sy n="89" d="100"/>
        </p:scale>
        <p:origin x="296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0056712B-E7B8-FA0E-D80C-7C7CF68D0F7C}"/>
    <pc:docChg chg="addSld delSld modSld modMainMaster">
      <pc:chgData name="Gastbenutzer" userId="" providerId="Windows Live" clId="Web-{0056712B-E7B8-FA0E-D80C-7C7CF68D0F7C}" dt="2025-07-15T17:04:01.402" v="169" actId="20577"/>
      <pc:docMkLst>
        <pc:docMk/>
      </pc:docMkLst>
      <pc:sldChg chg="mod">
        <pc:chgData name="Gastbenutzer" userId="" providerId="Windows Live" clId="Web-{0056712B-E7B8-FA0E-D80C-7C7CF68D0F7C}" dt="2025-07-15T16:54:31.393" v="85"/>
        <pc:sldMkLst>
          <pc:docMk/>
          <pc:sldMk cId="1771221315" sldId="256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126567703" sldId="257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78995776" sldId="258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435020952" sldId="259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1217921092" sldId="262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551948668" sldId="263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1008814662" sldId="264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252731836" sldId="266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653285645" sldId="267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883694300" sldId="268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2447878321" sldId="269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1020146415" sldId="270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4208843893" sldId="273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1323270973" sldId="274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820377684" sldId="275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789849799" sldId="276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220054604" sldId="277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2924944300" sldId="278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692641791" sldId="279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2497363839" sldId="280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2440490141" sldId="281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1940779933" sldId="282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1584468278" sldId="283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712694813" sldId="284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4111920117" sldId="285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564105454" sldId="286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307909613" sldId="287"/>
        </pc:sldMkLst>
      </pc:sldChg>
      <pc:sldChg chg="addSp delSp modSp mod">
        <pc:chgData name="Gastbenutzer" userId="" providerId="Windows Live" clId="Web-{0056712B-E7B8-FA0E-D80C-7C7CF68D0F7C}" dt="2025-07-15T16:54:31.393" v="85"/>
        <pc:sldMkLst>
          <pc:docMk/>
          <pc:sldMk cId="2882711019" sldId="288"/>
        </pc:sldMkLst>
        <pc:spChg chg="mod">
          <ac:chgData name="Gastbenutzer" userId="" providerId="Windows Live" clId="Web-{0056712B-E7B8-FA0E-D80C-7C7CF68D0F7C}" dt="2025-07-15T15:38:58.014" v="10" actId="20577"/>
          <ac:spMkLst>
            <pc:docMk/>
            <pc:sldMk cId="2882711019" sldId="288"/>
            <ac:spMk id="2" creationId="{2D839D79-35A2-2B79-E784-9F5C2E609225}"/>
          </ac:spMkLst>
        </pc:spChg>
        <pc:picChg chg="add del mod">
          <ac:chgData name="Gastbenutzer" userId="" providerId="Windows Live" clId="Web-{0056712B-E7B8-FA0E-D80C-7C7CF68D0F7C}" dt="2025-07-15T16:44:07.571" v="12"/>
          <ac:picMkLst>
            <pc:docMk/>
            <pc:sldMk cId="2882711019" sldId="288"/>
            <ac:picMk id="3" creationId="{A22ADBBA-2383-8BD7-36DF-2A4CF80B32DA}"/>
          </ac:picMkLst>
        </pc:picChg>
      </pc:sldChg>
      <pc:sldChg chg="modSp mod">
        <pc:chgData name="Gastbenutzer" userId="" providerId="Windows Live" clId="Web-{0056712B-E7B8-FA0E-D80C-7C7CF68D0F7C}" dt="2025-07-15T17:04:01.402" v="169" actId="20577"/>
        <pc:sldMkLst>
          <pc:docMk/>
          <pc:sldMk cId="3088845007" sldId="289"/>
        </pc:sldMkLst>
        <pc:graphicFrameChg chg="modGraphic">
          <ac:chgData name="Gastbenutzer" userId="" providerId="Windows Live" clId="Web-{0056712B-E7B8-FA0E-D80C-7C7CF68D0F7C}" dt="2025-07-15T17:04:01.402" v="169" actId="20577"/>
          <ac:graphicFrameMkLst>
            <pc:docMk/>
            <pc:sldMk cId="3088845007" sldId="289"/>
            <ac:graphicFrameMk id="5" creationId="{DEF87081-4FD2-B37B-0305-32FC36547A23}"/>
          </ac:graphicFrameMkLst>
        </pc:graphicFrameChg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2400044870" sldId="290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151809924" sldId="293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887557011" sldId="294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876464777" sldId="297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159035768" sldId="300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2959313201" sldId="301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708065724" sldId="307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473203540" sldId="309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438860877" sldId="312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812182951" sldId="313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3857557362" sldId="314"/>
        </pc:sldMkLst>
      </pc:sldChg>
      <pc:sldChg chg="mod">
        <pc:chgData name="Gastbenutzer" userId="" providerId="Windows Live" clId="Web-{0056712B-E7B8-FA0E-D80C-7C7CF68D0F7C}" dt="2025-07-15T16:54:31.393" v="85"/>
        <pc:sldMkLst>
          <pc:docMk/>
          <pc:sldMk cId="1013905625" sldId="315"/>
        </pc:sldMkLst>
      </pc:sldChg>
      <pc:sldChg chg="modSp add del mod replId">
        <pc:chgData name="Gastbenutzer" userId="" providerId="Windows Live" clId="Web-{0056712B-E7B8-FA0E-D80C-7C7CF68D0F7C}" dt="2025-07-15T16:59:31.132" v="136"/>
        <pc:sldMkLst>
          <pc:docMk/>
          <pc:sldMk cId="1608087186" sldId="316"/>
        </pc:sldMkLst>
        <pc:graphicFrameChg chg="modGraphic">
          <ac:chgData name="Gastbenutzer" userId="" providerId="Windows Live" clId="Web-{0056712B-E7B8-FA0E-D80C-7C7CF68D0F7C}" dt="2025-07-15T16:51:41.500" v="78" actId="20577"/>
          <ac:graphicFrameMkLst>
            <pc:docMk/>
            <pc:sldMk cId="1608087186" sldId="316"/>
            <ac:graphicFrameMk id="5" creationId="{AABA2ECB-6E04-C949-F240-2D05C1CCCEB9}"/>
          </ac:graphicFrameMkLst>
        </pc:graphicFrameChg>
      </pc:sldChg>
      <pc:sldChg chg="addSp delSp modSp add mod replId setBg">
        <pc:chgData name="Gastbenutzer" userId="" providerId="Windows Live" clId="Web-{0056712B-E7B8-FA0E-D80C-7C7CF68D0F7C}" dt="2025-07-15T16:58:12.428" v="135" actId="14100"/>
        <pc:sldMkLst>
          <pc:docMk/>
          <pc:sldMk cId="4119991514" sldId="317"/>
        </pc:sldMkLst>
        <pc:spChg chg="mod">
          <ac:chgData name="Gastbenutzer" userId="" providerId="Windows Live" clId="Web-{0056712B-E7B8-FA0E-D80C-7C7CF68D0F7C}" dt="2025-07-15T16:58:06.865" v="134" actId="1076"/>
          <ac:spMkLst>
            <pc:docMk/>
            <pc:sldMk cId="4119991514" sldId="317"/>
            <ac:spMk id="2" creationId="{47A04D04-89A2-18A5-FBB5-3C37792A86B8}"/>
          </ac:spMkLst>
        </pc:spChg>
        <pc:spChg chg="del">
          <ac:chgData name="Gastbenutzer" userId="" providerId="Windows Live" clId="Web-{0056712B-E7B8-FA0E-D80C-7C7CF68D0F7C}" dt="2025-07-15T16:52:42.423" v="84"/>
          <ac:spMkLst>
            <pc:docMk/>
            <pc:sldMk cId="4119991514" sldId="317"/>
            <ac:spMk id="9" creationId="{7AB094CE-A93D-7FBF-3C96-72BE7E088439}"/>
          </ac:spMkLst>
        </pc:spChg>
        <pc:spChg chg="del">
          <ac:chgData name="Gastbenutzer" userId="" providerId="Windows Live" clId="Web-{0056712B-E7B8-FA0E-D80C-7C7CF68D0F7C}" dt="2025-07-15T16:52:42.423" v="84"/>
          <ac:spMkLst>
            <pc:docMk/>
            <pc:sldMk cId="4119991514" sldId="317"/>
            <ac:spMk id="11" creationId="{A4FAFDE1-5DC5-7523-3CF4-07F6DD8EA695}"/>
          </ac:spMkLst>
        </pc:spChg>
        <pc:spChg chg="add">
          <ac:chgData name="Gastbenutzer" userId="" providerId="Windows Live" clId="Web-{0056712B-E7B8-FA0E-D80C-7C7CF68D0F7C}" dt="2025-07-15T16:52:42.423" v="84"/>
          <ac:spMkLst>
            <pc:docMk/>
            <pc:sldMk cId="4119991514" sldId="317"/>
            <ac:spMk id="27" creationId="{34C0330F-1D4F-4552-B799-615DD237B6DE}"/>
          </ac:spMkLst>
        </pc:spChg>
        <pc:spChg chg="add">
          <ac:chgData name="Gastbenutzer" userId="" providerId="Windows Live" clId="Web-{0056712B-E7B8-FA0E-D80C-7C7CF68D0F7C}" dt="2025-07-15T16:52:42.423" v="84"/>
          <ac:spMkLst>
            <pc:docMk/>
            <pc:sldMk cId="4119991514" sldId="317"/>
            <ac:spMk id="29" creationId="{92BE0106-0C20-465B-A1BE-0BAC2737B1AD}"/>
          </ac:spMkLst>
        </pc:spChg>
        <pc:graphicFrameChg chg="mod ord modGraphic">
          <ac:chgData name="Gastbenutzer" userId="" providerId="Windows Live" clId="Web-{0056712B-E7B8-FA0E-D80C-7C7CF68D0F7C}" dt="2025-07-15T16:58:12.428" v="135" actId="14100"/>
          <ac:graphicFrameMkLst>
            <pc:docMk/>
            <pc:sldMk cId="4119991514" sldId="317"/>
            <ac:graphicFrameMk id="5" creationId="{28BB5B7F-E3F4-56F5-CDFD-D5DC88EEFEFC}"/>
          </ac:graphicFrameMkLst>
        </pc:graphicFrameChg>
        <pc:picChg chg="add del mod">
          <ac:chgData name="Gastbenutzer" userId="" providerId="Windows Live" clId="Web-{0056712B-E7B8-FA0E-D80C-7C7CF68D0F7C}" dt="2025-07-15T16:52:08.469" v="81"/>
          <ac:picMkLst>
            <pc:docMk/>
            <pc:sldMk cId="4119991514" sldId="317"/>
            <ac:picMk id="16" creationId="{A9E5E225-2780-8B9F-E097-75A8DCC342FC}"/>
          </ac:picMkLst>
        </pc:picChg>
        <pc:picChg chg="add mod">
          <ac:chgData name="Gastbenutzer" userId="" providerId="Windows Live" clId="Web-{0056712B-E7B8-FA0E-D80C-7C7CF68D0F7C}" dt="2025-07-15T16:58:03.365" v="133" actId="1076"/>
          <ac:picMkLst>
            <pc:docMk/>
            <pc:sldMk cId="4119991514" sldId="317"/>
            <ac:picMk id="22" creationId="{01FC57E8-68A5-69F2-6A0C-D8828E494C57}"/>
          </ac:picMkLst>
        </pc:picChg>
      </pc:sldChg>
      <pc:sldMasterChg chg="mod setBg modSldLayout">
        <pc:chgData name="Gastbenutzer" userId="" providerId="Windows Live" clId="Web-{0056712B-E7B8-FA0E-D80C-7C7CF68D0F7C}" dt="2025-07-15T16:54:31.393" v="85"/>
        <pc:sldMasterMkLst>
          <pc:docMk/>
          <pc:sldMasterMk cId="2164137404" sldId="2147483697"/>
        </pc:sldMasterMkLst>
        <pc:sldLayoutChg chg="mod setFolMasterObjs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3824574451" sldId="2147483686"/>
          </pc:sldLayoutMkLst>
        </pc:sldLayoutChg>
        <pc:sldLayoutChg chg="mod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937129623" sldId="2147483687"/>
          </pc:sldLayoutMkLst>
        </pc:sldLayoutChg>
        <pc:sldLayoutChg chg="mod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2526358539" sldId="2147483688"/>
          </pc:sldLayoutMkLst>
        </pc:sldLayoutChg>
        <pc:sldLayoutChg chg="mod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2060965297" sldId="2147483689"/>
          </pc:sldLayoutMkLst>
        </pc:sldLayoutChg>
        <pc:sldLayoutChg chg="mod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3191177152" sldId="2147483690"/>
          </pc:sldLayoutMkLst>
        </pc:sldLayoutChg>
        <pc:sldLayoutChg chg="mod setFolMasterObjs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1625830587" sldId="2147483691"/>
          </pc:sldLayoutMkLst>
        </pc:sldLayoutChg>
        <pc:sldLayoutChg chg="mod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1444728792" sldId="2147483692"/>
          </pc:sldLayoutMkLst>
        </pc:sldLayoutChg>
        <pc:sldLayoutChg chg="mod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2859711927" sldId="2147483693"/>
          </pc:sldLayoutMkLst>
        </pc:sldLayoutChg>
        <pc:sldLayoutChg chg="mod setFolMasterObjs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3065934059" sldId="2147483694"/>
          </pc:sldLayoutMkLst>
        </pc:sldLayoutChg>
        <pc:sldLayoutChg chg="mod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2061167873" sldId="2147483695"/>
          </pc:sldLayoutMkLst>
        </pc:sldLayoutChg>
        <pc:sldLayoutChg chg="mod">
          <pc:chgData name="Gastbenutzer" userId="" providerId="Windows Live" clId="Web-{0056712B-E7B8-FA0E-D80C-7C7CF68D0F7C}" dt="2025-07-15T16:54:31.393" v="85"/>
          <pc:sldLayoutMkLst>
            <pc:docMk/>
            <pc:sldMasterMk cId="2164137404" sldId="2147483697"/>
            <pc:sldLayoutMk cId="3758098768" sldId="2147483696"/>
          </pc:sldLayoutMkLst>
        </pc:sldLayoutChg>
      </pc:sldMasterChg>
    </pc:docChg>
  </pc:docChgLst>
  <pc:docChgLst>
    <pc:chgData name="Gastbenutzer" providerId="Windows Live" clId="Web-{B352E7FB-541A-6920-50F1-6C1D8332A451}"/>
    <pc:docChg chg="addSld modSld modMainMaster">
      <pc:chgData name="Gastbenutzer" userId="" providerId="Windows Live" clId="Web-{B352E7FB-541A-6920-50F1-6C1D8332A451}" dt="2025-07-15T18:03:15.672" v="115"/>
      <pc:docMkLst>
        <pc:docMk/>
      </pc:docMkLst>
      <pc:sldChg chg="mod">
        <pc:chgData name="Gastbenutzer" userId="" providerId="Windows Live" clId="Web-{B352E7FB-541A-6920-50F1-6C1D8332A451}" dt="2025-07-15T18:03:15.672" v="115"/>
        <pc:sldMkLst>
          <pc:docMk/>
          <pc:sldMk cId="1771221315" sldId="256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126567703" sldId="257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78995776" sldId="258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435020952" sldId="259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1217921092" sldId="262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551948668" sldId="263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1008814662" sldId="264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252731836" sldId="266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653285645" sldId="267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883694300" sldId="268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2447878321" sldId="269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1020146415" sldId="270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4208843893" sldId="273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1323270973" sldId="274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820377684" sldId="275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789849799" sldId="276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220054604" sldId="277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2924944300" sldId="278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692641791" sldId="279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2497363839" sldId="280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2440490141" sldId="281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1940779933" sldId="282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1584468278" sldId="283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712694813" sldId="284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4111920117" sldId="285"/>
        </pc:sldMkLst>
      </pc:sldChg>
      <pc:sldChg chg="modSp mod">
        <pc:chgData name="Gastbenutzer" userId="" providerId="Windows Live" clId="Web-{B352E7FB-541A-6920-50F1-6C1D8332A451}" dt="2025-07-15T18:03:15.672" v="115"/>
        <pc:sldMkLst>
          <pc:docMk/>
          <pc:sldMk cId="564105454" sldId="286"/>
        </pc:sldMkLst>
        <pc:graphicFrameChg chg="modGraphic">
          <ac:chgData name="Gastbenutzer" userId="" providerId="Windows Live" clId="Web-{B352E7FB-541A-6920-50F1-6C1D8332A451}" dt="2025-07-15T17:42:13.603" v="1" actId="20577"/>
          <ac:graphicFrameMkLst>
            <pc:docMk/>
            <pc:sldMk cId="564105454" sldId="286"/>
            <ac:graphicFrameMk id="15" creationId="{6B4CFE74-27B1-1A0B-7344-A9343B3F14B1}"/>
          </ac:graphicFrameMkLst>
        </pc:graphicFrameChg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307909613" sldId="287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088845007" sldId="289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2400044870" sldId="290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151809924" sldId="293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887557011" sldId="294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876464777" sldId="297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159035768" sldId="300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2959313201" sldId="301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708065724" sldId="307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473203540" sldId="309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438860877" sldId="312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812182951" sldId="313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3857557362" sldId="314"/>
        </pc:sldMkLst>
      </pc:sldChg>
      <pc:sldChg chg="mod">
        <pc:chgData name="Gastbenutzer" userId="" providerId="Windows Live" clId="Web-{B352E7FB-541A-6920-50F1-6C1D8332A451}" dt="2025-07-15T18:03:15.672" v="115"/>
        <pc:sldMkLst>
          <pc:docMk/>
          <pc:sldMk cId="1013905625" sldId="315"/>
        </pc:sldMkLst>
      </pc:sldChg>
      <pc:sldChg chg="addSp delSp modSp mod">
        <pc:chgData name="Gastbenutzer" userId="" providerId="Windows Live" clId="Web-{B352E7FB-541A-6920-50F1-6C1D8332A451}" dt="2025-07-15T18:03:15.672" v="115"/>
        <pc:sldMkLst>
          <pc:docMk/>
          <pc:sldMk cId="4119991514" sldId="317"/>
        </pc:sldMkLst>
        <pc:graphicFrameChg chg="mod modGraphic">
          <ac:chgData name="Gastbenutzer" userId="" providerId="Windows Live" clId="Web-{B352E7FB-541A-6920-50F1-6C1D8332A451}" dt="2025-07-15T17:58:59.690" v="103" actId="20577"/>
          <ac:graphicFrameMkLst>
            <pc:docMk/>
            <pc:sldMk cId="4119991514" sldId="317"/>
            <ac:graphicFrameMk id="5" creationId="{28BB5B7F-E3F4-56F5-CDFD-D5DC88EEFEFC}"/>
          </ac:graphicFrameMkLst>
        </pc:graphicFrameChg>
        <pc:picChg chg="add del mod">
          <ac:chgData name="Gastbenutzer" userId="" providerId="Windows Live" clId="Web-{B352E7FB-541A-6920-50F1-6C1D8332A451}" dt="2025-07-15T17:49:18.314" v="7"/>
          <ac:picMkLst>
            <pc:docMk/>
            <pc:sldMk cId="4119991514" sldId="317"/>
            <ac:picMk id="22" creationId="{9491F899-5ED2-4594-6E44-26AB0945B737}"/>
          </ac:picMkLst>
        </pc:picChg>
      </pc:sldChg>
      <pc:sldChg chg="addSp delSp modSp add mod replId setBg">
        <pc:chgData name="Gastbenutzer" userId="" providerId="Windows Live" clId="Web-{B352E7FB-541A-6920-50F1-6C1D8332A451}" dt="2025-07-15T18:03:15.672" v="115"/>
        <pc:sldMkLst>
          <pc:docMk/>
          <pc:sldMk cId="3205362232" sldId="318"/>
        </pc:sldMkLst>
        <pc:spChg chg="mod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2" creationId="{8CA25BE8-93A0-13CD-5C6A-BFDECC1311C4}"/>
          </ac:spMkLst>
        </pc:spChg>
        <pc:spChg chg="add del mod">
          <ac:chgData name="Gastbenutzer" userId="" providerId="Windows Live" clId="Web-{B352E7FB-541A-6920-50F1-6C1D8332A451}" dt="2025-07-15T17:49:44.190" v="10"/>
          <ac:spMkLst>
            <pc:docMk/>
            <pc:sldMk cId="3205362232" sldId="318"/>
            <ac:spMk id="23" creationId="{77E8DC0F-CA63-A816-8C95-EDC6E0E0B79A}"/>
          </ac:spMkLst>
        </pc:spChg>
        <pc:spChg chg="del">
          <ac:chgData name="Gastbenutzer" userId="" providerId="Windows Live" clId="Web-{B352E7FB-541A-6920-50F1-6C1D8332A451}" dt="2025-07-15T17:50:13.676" v="17"/>
          <ac:spMkLst>
            <pc:docMk/>
            <pc:sldMk cId="3205362232" sldId="318"/>
            <ac:spMk id="27" creationId="{9960DA58-A40D-1963-2FDD-43C81D28868E}"/>
          </ac:spMkLst>
        </pc:spChg>
        <pc:spChg chg="add del mod">
          <ac:chgData name="Gastbenutzer" userId="" providerId="Windows Live" clId="Web-{B352E7FB-541A-6920-50F1-6C1D8332A451}" dt="2025-07-15T18:00:22.741" v="106"/>
          <ac:spMkLst>
            <pc:docMk/>
            <pc:sldMk cId="3205362232" sldId="318"/>
            <ac:spMk id="28" creationId="{245349B6-95E8-874D-7161-1D1738A63DC4}"/>
          </ac:spMkLst>
        </pc:spChg>
        <pc:spChg chg="del">
          <ac:chgData name="Gastbenutzer" userId="" providerId="Windows Live" clId="Web-{B352E7FB-541A-6920-50F1-6C1D8332A451}" dt="2025-07-15T17:50:13.676" v="17"/>
          <ac:spMkLst>
            <pc:docMk/>
            <pc:sldMk cId="3205362232" sldId="318"/>
            <ac:spMk id="29" creationId="{A0CDDF4E-9267-80A3-4879-58341173167A}"/>
          </ac:spMkLst>
        </pc:spChg>
        <pc:spChg chg="add del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34" creationId="{774A975B-A886-5202-0489-6965514A0D14}"/>
          </ac:spMkLst>
        </pc:spChg>
        <pc:spChg chg="add del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36" creationId="{EA67E988-5919-57BB-C7DE-D3EAD38A3045}"/>
          </ac:spMkLst>
        </pc:spChg>
        <pc:spChg chg="add del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38" creationId="{CD7F9EC8-0E2C-4023-9DD1-73BEF6B80D13}"/>
          </ac:spMkLst>
        </pc:spChg>
        <pc:spChg chg="add del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40" creationId="{DD646702-1788-B97D-918B-46834CD1E6B9}"/>
          </ac:spMkLst>
        </pc:spChg>
        <pc:spChg chg="add del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42" creationId="{F6B4FCA5-23FA-C759-8E23-68410B3505AA}"/>
          </ac:spMkLst>
        </pc:spChg>
        <pc:spChg chg="add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47" creationId="{774A975B-A886-5202-0489-6965514A0D14}"/>
          </ac:spMkLst>
        </pc:spChg>
        <pc:spChg chg="add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49" creationId="{EA67E988-5919-57BB-C7DE-D3EAD38A3045}"/>
          </ac:spMkLst>
        </pc:spChg>
        <pc:spChg chg="add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51" creationId="{5820888B-4EA5-E0E8-6D52-7733E1E77451}"/>
          </ac:spMkLst>
        </pc:spChg>
        <pc:spChg chg="add">
          <ac:chgData name="Gastbenutzer" userId="" providerId="Windows Live" clId="Web-{B352E7FB-541A-6920-50F1-6C1D8332A451}" dt="2025-07-15T18:00:38.117" v="109"/>
          <ac:spMkLst>
            <pc:docMk/>
            <pc:sldMk cId="3205362232" sldId="318"/>
            <ac:spMk id="53" creationId="{06B5A8BF-0680-F9A7-27B1-3971EC934783}"/>
          </ac:spMkLst>
        </pc:spChg>
        <pc:graphicFrameChg chg="del">
          <ac:chgData name="Gastbenutzer" userId="" providerId="Windows Live" clId="Web-{B352E7FB-541A-6920-50F1-6C1D8332A451}" dt="2025-07-15T17:49:36.706" v="9"/>
          <ac:graphicFrameMkLst>
            <pc:docMk/>
            <pc:sldMk cId="3205362232" sldId="318"/>
            <ac:graphicFrameMk id="5" creationId="{C028FF47-F4DD-4882-CD87-18FA762271A4}"/>
          </ac:graphicFrameMkLst>
        </pc:graphicFrameChg>
        <pc:picChg chg="add del mod ord">
          <ac:chgData name="Gastbenutzer" userId="" providerId="Windows Live" clId="Web-{B352E7FB-541A-6920-50F1-6C1D8332A451}" dt="2025-07-15T18:00:15.882" v="104"/>
          <ac:picMkLst>
            <pc:docMk/>
            <pc:sldMk cId="3205362232" sldId="318"/>
            <ac:picMk id="24" creationId="{B00E098F-BAF6-9858-EDFB-E3FA3AEEB755}"/>
          </ac:picMkLst>
        </pc:picChg>
        <pc:picChg chg="add del mod">
          <ac:chgData name="Gastbenutzer" userId="" providerId="Windows Live" clId="Web-{B352E7FB-541A-6920-50F1-6C1D8332A451}" dt="2025-07-15T18:00:18.350" v="105"/>
          <ac:picMkLst>
            <pc:docMk/>
            <pc:sldMk cId="3205362232" sldId="318"/>
            <ac:picMk id="25" creationId="{489BDC13-642C-5796-1E59-AD24282968F8}"/>
          </ac:picMkLst>
        </pc:picChg>
        <pc:picChg chg="add mod ord">
          <ac:chgData name="Gastbenutzer" userId="" providerId="Windows Live" clId="Web-{B352E7FB-541A-6920-50F1-6C1D8332A451}" dt="2025-07-15T18:00:31.960" v="108" actId="1076"/>
          <ac:picMkLst>
            <pc:docMk/>
            <pc:sldMk cId="3205362232" sldId="318"/>
            <ac:picMk id="30" creationId="{28500841-2E72-F194-0A5F-32F25C2DE61C}"/>
          </ac:picMkLst>
        </pc:picChg>
      </pc:sldChg>
      <pc:sldMasterChg chg="mod setBg modSldLayout">
        <pc:chgData name="Gastbenutzer" userId="" providerId="Windows Live" clId="Web-{B352E7FB-541A-6920-50F1-6C1D8332A451}" dt="2025-07-15T18:03:15.672" v="115"/>
        <pc:sldMasterMkLst>
          <pc:docMk/>
          <pc:sldMasterMk cId="2164137404" sldId="2147483697"/>
        </pc:sldMasterMkLst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3824574451" sldId="2147483686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937129623" sldId="2147483687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2526358539" sldId="2147483688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2060965297" sldId="2147483689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3191177152" sldId="2147483690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1625830587" sldId="2147483691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1444728792" sldId="2147483692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2859711927" sldId="2147483693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3065934059" sldId="2147483694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2061167873" sldId="2147483695"/>
          </pc:sldLayoutMkLst>
        </pc:sldLayoutChg>
        <pc:sldLayoutChg chg="mod">
          <pc:chgData name="Gastbenutzer" userId="" providerId="Windows Live" clId="Web-{B352E7FB-541A-6920-50F1-6C1D8332A451}" dt="2025-07-15T18:03:15.672" v="115"/>
          <pc:sldLayoutMkLst>
            <pc:docMk/>
            <pc:sldMasterMk cId="2164137404" sldId="2147483697"/>
            <pc:sldLayoutMk cId="3758098768" sldId="2147483696"/>
          </pc:sldLayoutMkLst>
        </pc:sldLayoutChg>
      </pc:sldMasterChg>
    </pc:docChg>
  </pc:docChgLst>
  <pc:docChgLst>
    <pc:chgData name="Gastbenutzer" providerId="Windows Live" clId="Web-{FAED45F2-805A-1D85-A65E-7015D91A904B}"/>
    <pc:docChg chg="modSld">
      <pc:chgData name="Gastbenutzer" userId="" providerId="Windows Live" clId="Web-{FAED45F2-805A-1D85-A65E-7015D91A904B}" dt="2025-07-15T19:12:51.573" v="2" actId="1076"/>
      <pc:docMkLst>
        <pc:docMk/>
      </pc:docMkLst>
      <pc:sldChg chg="modSp">
        <pc:chgData name="Gastbenutzer" userId="" providerId="Windows Live" clId="Web-{FAED45F2-805A-1D85-A65E-7015D91A904B}" dt="2025-07-15T19:12:51.573" v="2" actId="1076"/>
        <pc:sldMkLst>
          <pc:docMk/>
          <pc:sldMk cId="1643838589" sldId="324"/>
        </pc:sldMkLst>
        <pc:graphicFrameChg chg="mod">
          <ac:chgData name="Gastbenutzer" userId="" providerId="Windows Live" clId="Web-{FAED45F2-805A-1D85-A65E-7015D91A904B}" dt="2025-07-15T19:12:51.573" v="2" actId="1076"/>
          <ac:graphicFrameMkLst>
            <pc:docMk/>
            <pc:sldMk cId="1643838589" sldId="324"/>
            <ac:graphicFrameMk id="3" creationId="{0CD71B19-7CAC-78EF-99FE-DAD236CE13D7}"/>
          </ac:graphicFrameMkLst>
        </pc:graphicFrameChg>
      </pc:sldChg>
    </pc:docChg>
  </pc:docChgLst>
  <pc:docChgLst>
    <pc:chgData name="Gastbenutzer" providerId="Windows Live" clId="Web-{FCED4CF9-A1B7-D3D8-2231-4ADB2835E968}"/>
    <pc:docChg chg="addSld delSld modSld sldOrd modMainMaster">
      <pc:chgData name="Gastbenutzer" userId="" providerId="Windows Live" clId="Web-{FCED4CF9-A1B7-D3D8-2231-4ADB2835E968}" dt="2025-07-15T18:15:22.312" v="33"/>
      <pc:docMkLst>
        <pc:docMk/>
      </pc:docMkLst>
      <pc:sldChg chg="mod">
        <pc:chgData name="Gastbenutzer" userId="" providerId="Windows Live" clId="Web-{FCED4CF9-A1B7-D3D8-2231-4ADB2835E968}" dt="2025-07-15T18:08:12.954" v="20"/>
        <pc:sldMkLst>
          <pc:docMk/>
          <pc:sldMk cId="1771221315" sldId="256"/>
        </pc:sldMkLst>
      </pc:sldChg>
      <pc:sldChg chg="addSp delSp modSp mod setBg">
        <pc:chgData name="Gastbenutzer" userId="" providerId="Windows Live" clId="Web-{FCED4CF9-A1B7-D3D8-2231-4ADB2835E968}" dt="2025-07-15T18:11:26.851" v="22"/>
        <pc:sldMkLst>
          <pc:docMk/>
          <pc:sldMk cId="3126567703" sldId="257"/>
        </pc:sldMkLst>
        <pc:spChg chg="mod">
          <ac:chgData name="Gastbenutzer" userId="" providerId="Windows Live" clId="Web-{FCED4CF9-A1B7-D3D8-2231-4ADB2835E968}" dt="2025-07-15T18:11:26.851" v="22"/>
          <ac:spMkLst>
            <pc:docMk/>
            <pc:sldMk cId="3126567703" sldId="257"/>
            <ac:spMk id="2" creationId="{880A6DB8-4678-6D8E-AAB6-4A4A76AD911F}"/>
          </ac:spMkLst>
        </pc:spChg>
        <pc:spChg chg="add del">
          <ac:chgData name="Gastbenutzer" userId="" providerId="Windows Live" clId="Web-{FCED4CF9-A1B7-D3D8-2231-4ADB2835E968}" dt="2025-07-15T18:11:26.851" v="22"/>
          <ac:spMkLst>
            <pc:docMk/>
            <pc:sldMk cId="3126567703" sldId="257"/>
            <ac:spMk id="8" creationId="{1653AE3C-AC4F-907C-B473-B9A30D21506F}"/>
          </ac:spMkLst>
        </pc:spChg>
        <pc:spChg chg="add del">
          <ac:chgData name="Gastbenutzer" userId="" providerId="Windows Live" clId="Web-{FCED4CF9-A1B7-D3D8-2231-4ADB2835E968}" dt="2025-07-15T18:11:26.851" v="22"/>
          <ac:spMkLst>
            <pc:docMk/>
            <pc:sldMk cId="3126567703" sldId="257"/>
            <ac:spMk id="10" creationId="{DC81933E-93BD-38CE-3C98-D10B2844C58A}"/>
          </ac:spMkLst>
        </pc:spChg>
        <pc:spChg chg="add del">
          <ac:chgData name="Gastbenutzer" userId="" providerId="Windows Live" clId="Web-{FCED4CF9-A1B7-D3D8-2231-4ADB2835E968}" dt="2025-07-15T18:11:26.851" v="22"/>
          <ac:spMkLst>
            <pc:docMk/>
            <pc:sldMk cId="3126567703" sldId="257"/>
            <ac:spMk id="12" creationId="{AB1E35EA-FB9C-AE5F-4AB8-1B3D59CC954B}"/>
          </ac:spMkLst>
        </pc:spChg>
        <pc:spChg chg="add del">
          <ac:chgData name="Gastbenutzer" userId="" providerId="Windows Live" clId="Web-{FCED4CF9-A1B7-D3D8-2231-4ADB2835E968}" dt="2025-07-15T18:11:26.851" v="22"/>
          <ac:spMkLst>
            <pc:docMk/>
            <pc:sldMk cId="3126567703" sldId="257"/>
            <ac:spMk id="21" creationId="{4E17AA97-89A7-45C1-B813-BFF6C23D79E1}"/>
          </ac:spMkLst>
        </pc:spChg>
        <pc:spChg chg="add del">
          <ac:chgData name="Gastbenutzer" userId="" providerId="Windows Live" clId="Web-{FCED4CF9-A1B7-D3D8-2231-4ADB2835E968}" dt="2025-07-15T18:11:26.851" v="22"/>
          <ac:spMkLst>
            <pc:docMk/>
            <pc:sldMk cId="3126567703" sldId="257"/>
            <ac:spMk id="23" creationId="{A91E908F-EF1E-2FDB-BE4D-3F4C56B2F6B8}"/>
          </ac:spMkLst>
        </pc:spChg>
        <pc:spChg chg="add del">
          <ac:chgData name="Gastbenutzer" userId="" providerId="Windows Live" clId="Web-{FCED4CF9-A1B7-D3D8-2231-4ADB2835E968}" dt="2025-07-15T18:11:26.851" v="22"/>
          <ac:spMkLst>
            <pc:docMk/>
            <pc:sldMk cId="3126567703" sldId="257"/>
            <ac:spMk id="25" creationId="{F7A2980E-8F82-6B7D-A838-277407403589}"/>
          </ac:spMkLst>
        </pc:spChg>
        <pc:graphicFrameChg chg="mod modGraphic">
          <ac:chgData name="Gastbenutzer" userId="" providerId="Windows Live" clId="Web-{FCED4CF9-A1B7-D3D8-2231-4ADB2835E968}" dt="2025-07-15T18:11:26.851" v="22"/>
          <ac:graphicFrameMkLst>
            <pc:docMk/>
            <pc:sldMk cId="3126567703" sldId="257"/>
            <ac:graphicFrameMk id="16" creationId="{1C38480E-C8F8-DAE4-F853-E6D60E400688}"/>
          </ac:graphicFrameMkLst>
        </pc:graphicFrameChg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78995776" sldId="258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435020952" sldId="259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1217921092" sldId="262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551948668" sldId="263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1008814662" sldId="264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252731836" sldId="266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653285645" sldId="267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883694300" sldId="268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2447878321" sldId="269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1020146415" sldId="270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4208843893" sldId="273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1323270973" sldId="274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820377684" sldId="275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789849799" sldId="276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220054604" sldId="277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2924944300" sldId="278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692641791" sldId="279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2497363839" sldId="280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2440490141" sldId="281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1940779933" sldId="282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1584468278" sldId="283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712694813" sldId="284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4111920117" sldId="285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564105454" sldId="286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307909613" sldId="287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088845007" sldId="289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2400044870" sldId="290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151809924" sldId="293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887557011" sldId="294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876464777" sldId="297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159035768" sldId="300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2959313201" sldId="301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708065724" sldId="307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473203540" sldId="309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438860877" sldId="312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812182951" sldId="313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857557362" sldId="314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1013905625" sldId="315"/>
        </pc:sldMkLst>
      </pc:sldChg>
      <pc:sldChg chg="mod setBg">
        <pc:chgData name="Gastbenutzer" userId="" providerId="Windows Live" clId="Web-{FCED4CF9-A1B7-D3D8-2231-4ADB2835E968}" dt="2025-07-15T18:15:22.312" v="33"/>
        <pc:sldMkLst>
          <pc:docMk/>
          <pc:sldMk cId="4119991514" sldId="317"/>
        </pc:sldMkLst>
      </pc:sldChg>
      <pc:sldChg chg="mod">
        <pc:chgData name="Gastbenutzer" userId="" providerId="Windows Live" clId="Web-{FCED4CF9-A1B7-D3D8-2231-4ADB2835E968}" dt="2025-07-15T18:08:12.954" v="20"/>
        <pc:sldMkLst>
          <pc:docMk/>
          <pc:sldMk cId="3205362232" sldId="318"/>
        </pc:sldMkLst>
      </pc:sldChg>
      <pc:sldChg chg="addSp delSp modSp add del replId">
        <pc:chgData name="Gastbenutzer" userId="" providerId="Windows Live" clId="Web-{FCED4CF9-A1B7-D3D8-2231-4ADB2835E968}" dt="2025-07-15T18:08:00.719" v="18"/>
        <pc:sldMkLst>
          <pc:docMk/>
          <pc:sldMk cId="2071405570" sldId="319"/>
        </pc:sldMkLst>
        <pc:spChg chg="add mod">
          <ac:chgData name="Gastbenutzer" userId="" providerId="Windows Live" clId="Web-{FCED4CF9-A1B7-D3D8-2231-4ADB2835E968}" dt="2025-07-15T18:05:43.886" v="1"/>
          <ac:spMkLst>
            <pc:docMk/>
            <pc:sldMk cId="2071405570" sldId="319"/>
            <ac:spMk id="4" creationId="{557E3F7C-1486-4F59-31AD-39D6F23A42B4}"/>
          </ac:spMkLst>
        </pc:spChg>
        <pc:picChg chg="del">
          <ac:chgData name="Gastbenutzer" userId="" providerId="Windows Live" clId="Web-{FCED4CF9-A1B7-D3D8-2231-4ADB2835E968}" dt="2025-07-15T18:05:43.886" v="1"/>
          <ac:picMkLst>
            <pc:docMk/>
            <pc:sldMk cId="2071405570" sldId="319"/>
            <ac:picMk id="30" creationId="{8277CB23-BC2F-8649-0A27-814BA22B09A5}"/>
          </ac:picMkLst>
        </pc:picChg>
      </pc:sldChg>
      <pc:sldChg chg="addSp delSp modSp add mod replId setBg">
        <pc:chgData name="Gastbenutzer" userId="" providerId="Windows Live" clId="Web-{FCED4CF9-A1B7-D3D8-2231-4ADB2835E968}" dt="2025-07-15T18:13:08.448" v="24"/>
        <pc:sldMkLst>
          <pc:docMk/>
          <pc:sldMk cId="2079331617" sldId="320"/>
        </pc:sldMkLst>
        <pc:spChg chg="mod">
          <ac:chgData name="Gastbenutzer" userId="" providerId="Windows Live" clId="Web-{FCED4CF9-A1B7-D3D8-2231-4ADB2835E968}" dt="2025-07-15T18:13:08.448" v="24"/>
          <ac:spMkLst>
            <pc:docMk/>
            <pc:sldMk cId="2079331617" sldId="320"/>
            <ac:spMk id="2" creationId="{74CCDA05-35E7-5D51-CA46-5E7C64779481}"/>
          </ac:spMkLst>
        </pc:spChg>
        <pc:spChg chg="add del mod">
          <ac:chgData name="Gastbenutzer" userId="" providerId="Windows Live" clId="Web-{FCED4CF9-A1B7-D3D8-2231-4ADB2835E968}" dt="2025-07-15T18:06:04.059" v="4"/>
          <ac:spMkLst>
            <pc:docMk/>
            <pc:sldMk cId="2079331617" sldId="320"/>
            <ac:spMk id="4" creationId="{C419E7FC-B311-5C26-4484-D4192D17AFF9}"/>
          </ac:spMkLst>
        </pc:spChg>
        <pc:spChg chg="del">
          <ac:chgData name="Gastbenutzer" userId="" providerId="Windows Live" clId="Web-{FCED4CF9-A1B7-D3D8-2231-4ADB2835E968}" dt="2025-07-15T18:08:05.750" v="19"/>
          <ac:spMkLst>
            <pc:docMk/>
            <pc:sldMk cId="2079331617" sldId="320"/>
            <ac:spMk id="47" creationId="{3A8C175E-E6B8-D2BA-D9B1-00E3B62A9647}"/>
          </ac:spMkLst>
        </pc:spChg>
        <pc:spChg chg="del">
          <ac:chgData name="Gastbenutzer" userId="" providerId="Windows Live" clId="Web-{FCED4CF9-A1B7-D3D8-2231-4ADB2835E968}" dt="2025-07-15T18:08:05.750" v="19"/>
          <ac:spMkLst>
            <pc:docMk/>
            <pc:sldMk cId="2079331617" sldId="320"/>
            <ac:spMk id="49" creationId="{91E1CC3A-8F76-1753-EF29-A06B72581560}"/>
          </ac:spMkLst>
        </pc:spChg>
        <pc:spChg chg="del">
          <ac:chgData name="Gastbenutzer" userId="" providerId="Windows Live" clId="Web-{FCED4CF9-A1B7-D3D8-2231-4ADB2835E968}" dt="2025-07-15T18:08:05.750" v="19"/>
          <ac:spMkLst>
            <pc:docMk/>
            <pc:sldMk cId="2079331617" sldId="320"/>
            <ac:spMk id="51" creationId="{36060BD1-CE00-F15B-781E-1B98F484B99C}"/>
          </ac:spMkLst>
        </pc:spChg>
        <pc:spChg chg="del">
          <ac:chgData name="Gastbenutzer" userId="" providerId="Windows Live" clId="Web-{FCED4CF9-A1B7-D3D8-2231-4ADB2835E968}" dt="2025-07-15T18:08:05.750" v="19"/>
          <ac:spMkLst>
            <pc:docMk/>
            <pc:sldMk cId="2079331617" sldId="320"/>
            <ac:spMk id="53" creationId="{B5D74A13-1057-E4FD-AC01-D665FDA95E9A}"/>
          </ac:spMkLst>
        </pc:spChg>
        <pc:spChg chg="add del">
          <ac:chgData name="Gastbenutzer" userId="" providerId="Windows Live" clId="Web-{FCED4CF9-A1B7-D3D8-2231-4ADB2835E968}" dt="2025-07-15T18:13:01.604" v="23"/>
          <ac:spMkLst>
            <pc:docMk/>
            <pc:sldMk cId="2079331617" sldId="320"/>
            <ac:spMk id="57" creationId="{E1447224-3615-54C0-6FD4-F581EE21854E}"/>
          </ac:spMkLst>
        </pc:spChg>
        <pc:spChg chg="add del">
          <ac:chgData name="Gastbenutzer" userId="" providerId="Windows Live" clId="Web-{FCED4CF9-A1B7-D3D8-2231-4ADB2835E968}" dt="2025-07-15T18:13:08.448" v="24"/>
          <ac:spMkLst>
            <pc:docMk/>
            <pc:sldMk cId="2079331617" sldId="320"/>
            <ac:spMk id="60" creationId="{6D16C4DE-5FF1-8D34-BBA1-FC43F315567B}"/>
          </ac:spMkLst>
        </pc:spChg>
        <pc:spChg chg="add del">
          <ac:chgData name="Gastbenutzer" userId="" providerId="Windows Live" clId="Web-{FCED4CF9-A1B7-D3D8-2231-4ADB2835E968}" dt="2025-07-15T18:13:08.448" v="24"/>
          <ac:spMkLst>
            <pc:docMk/>
            <pc:sldMk cId="2079331617" sldId="320"/>
            <ac:spMk id="62" creationId="{B6914053-73D7-E377-E88C-94E35AAD489B}"/>
          </ac:spMkLst>
        </pc:spChg>
        <pc:spChg chg="add">
          <ac:chgData name="Gastbenutzer" userId="" providerId="Windows Live" clId="Web-{FCED4CF9-A1B7-D3D8-2231-4ADB2835E968}" dt="2025-07-15T18:13:08.448" v="24"/>
          <ac:spMkLst>
            <pc:docMk/>
            <pc:sldMk cId="2079331617" sldId="320"/>
            <ac:spMk id="67" creationId="{774A975B-A886-5202-0489-6965514A0D14}"/>
          </ac:spMkLst>
        </pc:spChg>
        <pc:spChg chg="add">
          <ac:chgData name="Gastbenutzer" userId="" providerId="Windows Live" clId="Web-{FCED4CF9-A1B7-D3D8-2231-4ADB2835E968}" dt="2025-07-15T18:13:08.448" v="24"/>
          <ac:spMkLst>
            <pc:docMk/>
            <pc:sldMk cId="2079331617" sldId="320"/>
            <ac:spMk id="69" creationId="{EA67E988-5919-57BB-C7DE-D3EAD38A3045}"/>
          </ac:spMkLst>
        </pc:spChg>
        <pc:spChg chg="add">
          <ac:chgData name="Gastbenutzer" userId="" providerId="Windows Live" clId="Web-{FCED4CF9-A1B7-D3D8-2231-4ADB2835E968}" dt="2025-07-15T18:13:08.448" v="24"/>
          <ac:spMkLst>
            <pc:docMk/>
            <pc:sldMk cId="2079331617" sldId="320"/>
            <ac:spMk id="71" creationId="{FAF3766F-DEF3-4802-BB0D-7A18EDD9704F}"/>
          </ac:spMkLst>
        </pc:spChg>
        <pc:spChg chg="add">
          <ac:chgData name="Gastbenutzer" userId="" providerId="Windows Live" clId="Web-{FCED4CF9-A1B7-D3D8-2231-4ADB2835E968}" dt="2025-07-15T18:13:08.448" v="24"/>
          <ac:spMkLst>
            <pc:docMk/>
            <pc:sldMk cId="2079331617" sldId="320"/>
            <ac:spMk id="73" creationId="{B2C335F7-F61C-4EB4-80F2-4B1438FE66BB}"/>
          </ac:spMkLst>
        </pc:spChg>
        <pc:spChg chg="add">
          <ac:chgData name="Gastbenutzer" userId="" providerId="Windows Live" clId="Web-{FCED4CF9-A1B7-D3D8-2231-4ADB2835E968}" dt="2025-07-15T18:13:08.448" v="24"/>
          <ac:spMkLst>
            <pc:docMk/>
            <pc:sldMk cId="2079331617" sldId="320"/>
            <ac:spMk id="75" creationId="{E4C7F386-A972-9ED7-C153-F0E50968255B}"/>
          </ac:spMkLst>
        </pc:spChg>
        <pc:picChg chg="add mod ord">
          <ac:chgData name="Gastbenutzer" userId="" providerId="Windows Live" clId="Web-{FCED4CF9-A1B7-D3D8-2231-4ADB2835E968}" dt="2025-07-15T18:13:08.448" v="24"/>
          <ac:picMkLst>
            <pc:docMk/>
            <pc:sldMk cId="2079331617" sldId="320"/>
            <ac:picMk id="5" creationId="{693C5273-0D28-145E-5A17-7BBBB36F30F8}"/>
          </ac:picMkLst>
        </pc:picChg>
        <pc:picChg chg="del">
          <ac:chgData name="Gastbenutzer" userId="" providerId="Windows Live" clId="Web-{FCED4CF9-A1B7-D3D8-2231-4ADB2835E968}" dt="2025-07-15T18:05:46.542" v="3"/>
          <ac:picMkLst>
            <pc:docMk/>
            <pc:sldMk cId="2079331617" sldId="320"/>
            <ac:picMk id="30" creationId="{0F5C813D-3153-A8EE-7F13-22D716C2C5FB}"/>
          </ac:picMkLst>
        </pc:picChg>
      </pc:sldChg>
      <pc:sldChg chg="addSp delSp modSp add mod ord replId setBg">
        <pc:chgData name="Gastbenutzer" userId="" providerId="Windows Live" clId="Web-{FCED4CF9-A1B7-D3D8-2231-4ADB2835E968}" dt="2025-07-15T18:13:41.668" v="29"/>
        <pc:sldMkLst>
          <pc:docMk/>
          <pc:sldMk cId="97738417" sldId="321"/>
        </pc:sldMkLst>
        <pc:spChg chg="mod">
          <ac:chgData name="Gastbenutzer" userId="" providerId="Windows Live" clId="Web-{FCED4CF9-A1B7-D3D8-2231-4ADB2835E968}" dt="2025-07-15T18:13:41.668" v="29"/>
          <ac:spMkLst>
            <pc:docMk/>
            <pc:sldMk cId="97738417" sldId="321"/>
            <ac:spMk id="2" creationId="{A2ACC45B-F5D3-F36D-69C5-94A0919FB8B4}"/>
          </ac:spMkLst>
        </pc:spChg>
        <pc:spChg chg="add del mod">
          <ac:chgData name="Gastbenutzer" userId="" providerId="Windows Live" clId="Web-{FCED4CF9-A1B7-D3D8-2231-4ADB2835E968}" dt="2025-07-15T18:07:28.812" v="12"/>
          <ac:spMkLst>
            <pc:docMk/>
            <pc:sldMk cId="97738417" sldId="321"/>
            <ac:spMk id="4" creationId="{1DEDEE9C-CB13-0084-29EA-5B3CC165659B}"/>
          </ac:spMkLst>
        </pc:spChg>
        <pc:spChg chg="del">
          <ac:chgData name="Gastbenutzer" userId="" providerId="Windows Live" clId="Web-{FCED4CF9-A1B7-D3D8-2231-4ADB2835E968}" dt="2025-07-15T18:07:48.093" v="17"/>
          <ac:spMkLst>
            <pc:docMk/>
            <pc:sldMk cId="97738417" sldId="321"/>
            <ac:spMk id="47" creationId="{DBA9CB8D-30C7-69C8-E607-CADCB40DC280}"/>
          </ac:spMkLst>
        </pc:spChg>
        <pc:spChg chg="del">
          <ac:chgData name="Gastbenutzer" userId="" providerId="Windows Live" clId="Web-{FCED4CF9-A1B7-D3D8-2231-4ADB2835E968}" dt="2025-07-15T18:07:48.093" v="17"/>
          <ac:spMkLst>
            <pc:docMk/>
            <pc:sldMk cId="97738417" sldId="321"/>
            <ac:spMk id="49" creationId="{EA482214-A204-F0ED-083F-E2D0D9628E82}"/>
          </ac:spMkLst>
        </pc:spChg>
        <pc:spChg chg="del">
          <ac:chgData name="Gastbenutzer" userId="" providerId="Windows Live" clId="Web-{FCED4CF9-A1B7-D3D8-2231-4ADB2835E968}" dt="2025-07-15T18:07:48.093" v="17"/>
          <ac:spMkLst>
            <pc:docMk/>
            <pc:sldMk cId="97738417" sldId="321"/>
            <ac:spMk id="51" creationId="{4538D452-8AEB-1DE3-B838-235E94259CAD}"/>
          </ac:spMkLst>
        </pc:spChg>
        <pc:spChg chg="del">
          <ac:chgData name="Gastbenutzer" userId="" providerId="Windows Live" clId="Web-{FCED4CF9-A1B7-D3D8-2231-4ADB2835E968}" dt="2025-07-15T18:07:48.093" v="17"/>
          <ac:spMkLst>
            <pc:docMk/>
            <pc:sldMk cId="97738417" sldId="321"/>
            <ac:spMk id="53" creationId="{F327338A-E939-4B00-9010-FC9936C5EA63}"/>
          </ac:spMkLst>
        </pc:spChg>
        <pc:spChg chg="add del">
          <ac:chgData name="Gastbenutzer" userId="" providerId="Windows Live" clId="Web-{FCED4CF9-A1B7-D3D8-2231-4ADB2835E968}" dt="2025-07-15T18:13:21.621" v="25"/>
          <ac:spMkLst>
            <pc:docMk/>
            <pc:sldMk cId="97738417" sldId="321"/>
            <ac:spMk id="58" creationId="{774A975B-A886-5202-0489-6965514A0D14}"/>
          </ac:spMkLst>
        </pc:spChg>
        <pc:spChg chg="add del">
          <ac:chgData name="Gastbenutzer" userId="" providerId="Windows Live" clId="Web-{FCED4CF9-A1B7-D3D8-2231-4ADB2835E968}" dt="2025-07-15T18:13:21.621" v="25"/>
          <ac:spMkLst>
            <pc:docMk/>
            <pc:sldMk cId="97738417" sldId="321"/>
            <ac:spMk id="60" creationId="{EA67E988-5919-57BB-C7DE-D3EAD38A3045}"/>
          </ac:spMkLst>
        </pc:spChg>
        <pc:spChg chg="add del">
          <ac:chgData name="Gastbenutzer" userId="" providerId="Windows Live" clId="Web-{FCED4CF9-A1B7-D3D8-2231-4ADB2835E968}" dt="2025-07-15T18:13:21.621" v="25"/>
          <ac:spMkLst>
            <pc:docMk/>
            <pc:sldMk cId="97738417" sldId="321"/>
            <ac:spMk id="62" creationId="{CD7F9EC8-0E2C-4023-9DD1-73BEF6B80D13}"/>
          </ac:spMkLst>
        </pc:spChg>
        <pc:spChg chg="add del">
          <ac:chgData name="Gastbenutzer" userId="" providerId="Windows Live" clId="Web-{FCED4CF9-A1B7-D3D8-2231-4ADB2835E968}" dt="2025-07-15T18:13:21.621" v="25"/>
          <ac:spMkLst>
            <pc:docMk/>
            <pc:sldMk cId="97738417" sldId="321"/>
            <ac:spMk id="64" creationId="{DD646702-1788-B97D-918B-46834CD1E6B9}"/>
          </ac:spMkLst>
        </pc:spChg>
        <pc:spChg chg="add del">
          <ac:chgData name="Gastbenutzer" userId="" providerId="Windows Live" clId="Web-{FCED4CF9-A1B7-D3D8-2231-4ADB2835E968}" dt="2025-07-15T18:13:21.621" v="25"/>
          <ac:spMkLst>
            <pc:docMk/>
            <pc:sldMk cId="97738417" sldId="321"/>
            <ac:spMk id="66" creationId="{F6B4FCA5-23FA-C759-8E23-68410B3505AA}"/>
          </ac:spMkLst>
        </pc:spChg>
        <pc:spChg chg="add del">
          <ac:chgData name="Gastbenutzer" userId="" providerId="Windows Live" clId="Web-{FCED4CF9-A1B7-D3D8-2231-4ADB2835E968}" dt="2025-07-15T18:13:26.121" v="26"/>
          <ac:spMkLst>
            <pc:docMk/>
            <pc:sldMk cId="97738417" sldId="321"/>
            <ac:spMk id="70" creationId="{277B7050-5042-E98E-3C3D-E0EEBD7C7E24}"/>
          </ac:spMkLst>
        </pc:spChg>
        <pc:spChg chg="add del">
          <ac:chgData name="Gastbenutzer" userId="" providerId="Windows Live" clId="Web-{FCED4CF9-A1B7-D3D8-2231-4ADB2835E968}" dt="2025-07-15T18:13:41.668" v="29"/>
          <ac:spMkLst>
            <pc:docMk/>
            <pc:sldMk cId="97738417" sldId="321"/>
            <ac:spMk id="73" creationId="{A082E5AA-6E5F-4FCC-8C41-11E32F833BFC}"/>
          </ac:spMkLst>
        </pc:spChg>
        <pc:spChg chg="add del">
          <ac:chgData name="Gastbenutzer" userId="" providerId="Windows Live" clId="Web-{FCED4CF9-A1B7-D3D8-2231-4ADB2835E968}" dt="2025-07-15T18:13:41.668" v="29"/>
          <ac:spMkLst>
            <pc:docMk/>
            <pc:sldMk cId="97738417" sldId="321"/>
            <ac:spMk id="75" creationId="{92BE0106-0C20-465B-A1BE-0BAC2737B1AD}"/>
          </ac:spMkLst>
        </pc:spChg>
        <pc:spChg chg="add del">
          <ac:chgData name="Gastbenutzer" userId="" providerId="Windows Live" clId="Web-{FCED4CF9-A1B7-D3D8-2231-4ADB2835E968}" dt="2025-07-15T18:13:41.668" v="29"/>
          <ac:spMkLst>
            <pc:docMk/>
            <pc:sldMk cId="97738417" sldId="321"/>
            <ac:spMk id="77" creationId="{4A3D569D-D3A6-49CA-A483-291E95DACA14}"/>
          </ac:spMkLst>
        </pc:spChg>
        <pc:spChg chg="add">
          <ac:chgData name="Gastbenutzer" userId="" providerId="Windows Live" clId="Web-{FCED4CF9-A1B7-D3D8-2231-4ADB2835E968}" dt="2025-07-15T18:13:41.668" v="29"/>
          <ac:spMkLst>
            <pc:docMk/>
            <pc:sldMk cId="97738417" sldId="321"/>
            <ac:spMk id="82" creationId="{774A975B-A886-5202-0489-6965514A0D14}"/>
          </ac:spMkLst>
        </pc:spChg>
        <pc:spChg chg="add">
          <ac:chgData name="Gastbenutzer" userId="" providerId="Windows Live" clId="Web-{FCED4CF9-A1B7-D3D8-2231-4ADB2835E968}" dt="2025-07-15T18:13:41.668" v="29"/>
          <ac:spMkLst>
            <pc:docMk/>
            <pc:sldMk cId="97738417" sldId="321"/>
            <ac:spMk id="84" creationId="{EA67E988-5919-57BB-C7DE-D3EAD38A3045}"/>
          </ac:spMkLst>
        </pc:spChg>
        <pc:spChg chg="add">
          <ac:chgData name="Gastbenutzer" userId="" providerId="Windows Live" clId="Web-{FCED4CF9-A1B7-D3D8-2231-4ADB2835E968}" dt="2025-07-15T18:13:41.668" v="29"/>
          <ac:spMkLst>
            <pc:docMk/>
            <pc:sldMk cId="97738417" sldId="321"/>
            <ac:spMk id="86" creationId="{CD7F9EC8-0E2C-4023-9DD1-73BEF6B80D13}"/>
          </ac:spMkLst>
        </pc:spChg>
        <pc:spChg chg="add">
          <ac:chgData name="Gastbenutzer" userId="" providerId="Windows Live" clId="Web-{FCED4CF9-A1B7-D3D8-2231-4ADB2835E968}" dt="2025-07-15T18:13:41.668" v="29"/>
          <ac:spMkLst>
            <pc:docMk/>
            <pc:sldMk cId="97738417" sldId="321"/>
            <ac:spMk id="88" creationId="{DD646702-1788-B97D-918B-46834CD1E6B9}"/>
          </ac:spMkLst>
        </pc:spChg>
        <pc:spChg chg="add">
          <ac:chgData name="Gastbenutzer" userId="" providerId="Windows Live" clId="Web-{FCED4CF9-A1B7-D3D8-2231-4ADB2835E968}" dt="2025-07-15T18:13:41.668" v="29"/>
          <ac:spMkLst>
            <pc:docMk/>
            <pc:sldMk cId="97738417" sldId="321"/>
            <ac:spMk id="90" creationId="{F6B4FCA5-23FA-C759-8E23-68410B3505AA}"/>
          </ac:spMkLst>
        </pc:spChg>
        <pc:picChg chg="add mod ord">
          <ac:chgData name="Gastbenutzer" userId="" providerId="Windows Live" clId="Web-{FCED4CF9-A1B7-D3D8-2231-4ADB2835E968}" dt="2025-07-15T18:13:41.668" v="29"/>
          <ac:picMkLst>
            <pc:docMk/>
            <pc:sldMk cId="97738417" sldId="321"/>
            <ac:picMk id="5" creationId="{BC84C603-01AA-BD50-D53C-0585D71D9D43}"/>
          </ac:picMkLst>
        </pc:picChg>
        <pc:picChg chg="add mod">
          <ac:chgData name="Gastbenutzer" userId="" providerId="Windows Live" clId="Web-{FCED4CF9-A1B7-D3D8-2231-4ADB2835E968}" dt="2025-07-15T18:13:33.340" v="28" actId="14100"/>
          <ac:picMkLst>
            <pc:docMk/>
            <pc:sldMk cId="97738417" sldId="321"/>
            <ac:picMk id="6" creationId="{B9847CF4-298E-AA6F-C111-5514A77A5661}"/>
          </ac:picMkLst>
        </pc:picChg>
        <pc:picChg chg="del">
          <ac:chgData name="Gastbenutzer" userId="" providerId="Windows Live" clId="Web-{FCED4CF9-A1B7-D3D8-2231-4ADB2835E968}" dt="2025-07-15T18:07:25.702" v="11"/>
          <ac:picMkLst>
            <pc:docMk/>
            <pc:sldMk cId="97738417" sldId="321"/>
            <ac:picMk id="30" creationId="{75FDB6B7-2F27-7A66-5D36-CA155E5F7D6B}"/>
          </ac:picMkLst>
        </pc:picChg>
      </pc:sldChg>
      <pc:sldMasterChg chg="mod setBg modSldLayout">
        <pc:chgData name="Gastbenutzer" userId="" providerId="Windows Live" clId="Web-{FCED4CF9-A1B7-D3D8-2231-4ADB2835E968}" dt="2025-07-15T18:08:12.954" v="20"/>
        <pc:sldMasterMkLst>
          <pc:docMk/>
          <pc:sldMasterMk cId="2164137404" sldId="2147483697"/>
        </pc:sldMasterMkLst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3824574451" sldId="2147483686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937129623" sldId="2147483687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2526358539" sldId="2147483688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2060965297" sldId="2147483689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3191177152" sldId="2147483690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1625830587" sldId="2147483691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1444728792" sldId="2147483692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2859711927" sldId="2147483693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3065934059" sldId="2147483694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2061167873" sldId="2147483695"/>
          </pc:sldLayoutMkLst>
        </pc:sldLayoutChg>
        <pc:sldLayoutChg chg="mod">
          <pc:chgData name="Gastbenutzer" userId="" providerId="Windows Live" clId="Web-{FCED4CF9-A1B7-D3D8-2231-4ADB2835E968}" dt="2025-07-15T18:08:12.954" v="20"/>
          <pc:sldLayoutMkLst>
            <pc:docMk/>
            <pc:sldMasterMk cId="2164137404" sldId="2147483697"/>
            <pc:sldLayoutMk cId="3758098768" sldId="2147483696"/>
          </pc:sldLayoutMkLst>
        </pc:sldLayoutChg>
      </pc:sldMasterChg>
    </pc:docChg>
  </pc:docChgLst>
  <pc:docChgLst>
    <pc:chgData name="Gastbenutzer" providerId="Windows Live" clId="Web-{000877A4-1F75-DE53-B7E5-A7C4C1C75E68}"/>
    <pc:docChg chg="addSld delSld modSld sldOrd modMainMaster">
      <pc:chgData name="Gastbenutzer" userId="" providerId="Windows Live" clId="Web-{000877A4-1F75-DE53-B7E5-A7C4C1C75E68}" dt="2025-07-15T17:24:14.509" v="75"/>
      <pc:docMkLst>
        <pc:docMk/>
      </pc:docMkLst>
      <pc:sldChg chg="mod">
        <pc:chgData name="Gastbenutzer" userId="" providerId="Windows Live" clId="Web-{000877A4-1F75-DE53-B7E5-A7C4C1C75E68}" dt="2025-07-15T17:21:57.225" v="65"/>
        <pc:sldMkLst>
          <pc:docMk/>
          <pc:sldMk cId="1771221315" sldId="256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126567703" sldId="257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78995776" sldId="258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435020952" sldId="259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1217921092" sldId="262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551948668" sldId="263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1008814662" sldId="264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252731836" sldId="266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653285645" sldId="267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883694300" sldId="268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2447878321" sldId="269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1020146415" sldId="270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4208843893" sldId="273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1323270973" sldId="274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820377684" sldId="275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789849799" sldId="276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220054604" sldId="277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2924944300" sldId="278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692641791" sldId="279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2497363839" sldId="280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2440490141" sldId="281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1940779933" sldId="282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1584468278" sldId="283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712694813" sldId="284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4111920117" sldId="285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564105454" sldId="286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307909613" sldId="287"/>
        </pc:sldMkLst>
      </pc:sldChg>
      <pc:sldChg chg="del mod">
        <pc:chgData name="Gastbenutzer" userId="" providerId="Windows Live" clId="Web-{000877A4-1F75-DE53-B7E5-A7C4C1C75E68}" dt="2025-07-15T17:22:48.320" v="68"/>
        <pc:sldMkLst>
          <pc:docMk/>
          <pc:sldMk cId="2882711019" sldId="288"/>
        </pc:sldMkLst>
      </pc:sldChg>
      <pc:sldChg chg="modSp mod">
        <pc:chgData name="Gastbenutzer" userId="" providerId="Windows Live" clId="Web-{000877A4-1F75-DE53-B7E5-A7C4C1C75E68}" dt="2025-07-15T17:21:57.225" v="65"/>
        <pc:sldMkLst>
          <pc:docMk/>
          <pc:sldMk cId="3088845007" sldId="289"/>
        </pc:sldMkLst>
        <pc:graphicFrameChg chg="mod modGraphic">
          <ac:chgData name="Gastbenutzer" userId="" providerId="Windows Live" clId="Web-{000877A4-1F75-DE53-B7E5-A7C4C1C75E68}" dt="2025-07-15T17:20:31.349" v="59" actId="14100"/>
          <ac:graphicFrameMkLst>
            <pc:docMk/>
            <pc:sldMk cId="3088845007" sldId="289"/>
            <ac:graphicFrameMk id="5" creationId="{DEF87081-4FD2-B37B-0305-32FC36547A23}"/>
          </ac:graphicFrameMkLst>
        </pc:graphicFrameChg>
      </pc:sldChg>
      <pc:sldChg chg="mod ord">
        <pc:chgData name="Gastbenutzer" userId="" providerId="Windows Live" clId="Web-{000877A4-1F75-DE53-B7E5-A7C4C1C75E68}" dt="2025-07-15T17:23:10.101" v="69"/>
        <pc:sldMkLst>
          <pc:docMk/>
          <pc:sldMk cId="2400044870" sldId="290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151809924" sldId="293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887557011" sldId="294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876464777" sldId="297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159035768" sldId="300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2959313201" sldId="301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708065724" sldId="307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473203540" sldId="309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438860877" sldId="312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812182951" sldId="313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3857557362" sldId="314"/>
        </pc:sldMkLst>
      </pc:sldChg>
      <pc:sldChg chg="mod">
        <pc:chgData name="Gastbenutzer" userId="" providerId="Windows Live" clId="Web-{000877A4-1F75-DE53-B7E5-A7C4C1C75E68}" dt="2025-07-15T17:21:57.225" v="65"/>
        <pc:sldMkLst>
          <pc:docMk/>
          <pc:sldMk cId="1013905625" sldId="315"/>
        </pc:sldMkLst>
      </pc:sldChg>
      <pc:sldChg chg="delSp modSp mod">
        <pc:chgData name="Gastbenutzer" userId="" providerId="Windows Live" clId="Web-{000877A4-1F75-DE53-B7E5-A7C4C1C75E68}" dt="2025-07-15T17:24:14.509" v="75"/>
        <pc:sldMkLst>
          <pc:docMk/>
          <pc:sldMk cId="4119991514" sldId="317"/>
        </pc:sldMkLst>
        <pc:graphicFrameChg chg="modGraphic">
          <ac:chgData name="Gastbenutzer" userId="" providerId="Windows Live" clId="Web-{000877A4-1F75-DE53-B7E5-A7C4C1C75E68}" dt="2025-07-15T17:24:10.618" v="74" actId="20577"/>
          <ac:graphicFrameMkLst>
            <pc:docMk/>
            <pc:sldMk cId="4119991514" sldId="317"/>
            <ac:graphicFrameMk id="5" creationId="{28BB5B7F-E3F4-56F5-CDFD-D5DC88EEFEFC}"/>
          </ac:graphicFrameMkLst>
        </pc:graphicFrameChg>
        <pc:picChg chg="del">
          <ac:chgData name="Gastbenutzer" userId="" providerId="Windows Live" clId="Web-{000877A4-1F75-DE53-B7E5-A7C4C1C75E68}" dt="2025-07-15T17:24:14.509" v="75"/>
          <ac:picMkLst>
            <pc:docMk/>
            <pc:sldMk cId="4119991514" sldId="317"/>
            <ac:picMk id="22" creationId="{01FC57E8-68A5-69F2-6A0C-D8828E494C57}"/>
          </ac:picMkLst>
        </pc:picChg>
      </pc:sldChg>
      <pc:sldChg chg="addSp delSp modSp add del mod replId setBg">
        <pc:chgData name="Gastbenutzer" userId="" providerId="Windows Live" clId="Web-{000877A4-1F75-DE53-B7E5-A7C4C1C75E68}" dt="2025-07-15T17:23:50.883" v="70"/>
        <pc:sldMkLst>
          <pc:docMk/>
          <pc:sldMk cId="3020954072" sldId="318"/>
        </pc:sldMkLst>
        <pc:spChg chg="mod">
          <ac:chgData name="Gastbenutzer" userId="" providerId="Windows Live" clId="Web-{000877A4-1F75-DE53-B7E5-A7C4C1C75E68}" dt="2025-07-15T17:21:45.475" v="64"/>
          <ac:spMkLst>
            <pc:docMk/>
            <pc:sldMk cId="3020954072" sldId="318"/>
            <ac:spMk id="2" creationId="{8734E5C6-9D51-528A-1A5D-DDA665787DCC}"/>
          </ac:spMkLst>
        </pc:spChg>
        <pc:spChg chg="del">
          <ac:chgData name="Gastbenutzer" userId="" providerId="Windows Live" clId="Web-{000877A4-1F75-DE53-B7E5-A7C4C1C75E68}" dt="2025-07-15T17:21:45.475" v="64"/>
          <ac:spMkLst>
            <pc:docMk/>
            <pc:sldMk cId="3020954072" sldId="318"/>
            <ac:spMk id="9" creationId="{73C5D363-2D0D-C04E-7202-E3EC1A70043A}"/>
          </ac:spMkLst>
        </pc:spChg>
        <pc:spChg chg="del">
          <ac:chgData name="Gastbenutzer" userId="" providerId="Windows Live" clId="Web-{000877A4-1F75-DE53-B7E5-A7C4C1C75E68}" dt="2025-07-15T17:21:45.475" v="64"/>
          <ac:spMkLst>
            <pc:docMk/>
            <pc:sldMk cId="3020954072" sldId="318"/>
            <ac:spMk id="11" creationId="{D7C04E5C-78F8-048E-797A-9C08C2F3A87E}"/>
          </ac:spMkLst>
        </pc:spChg>
        <pc:spChg chg="add del mod">
          <ac:chgData name="Gastbenutzer" userId="" providerId="Windows Live" clId="Web-{000877A4-1F75-DE53-B7E5-A7C4C1C75E68}" dt="2025-07-15T17:21:37.537" v="62"/>
          <ac:spMkLst>
            <pc:docMk/>
            <pc:sldMk cId="3020954072" sldId="318"/>
            <ac:spMk id="22" creationId="{6BBAD67C-62B7-7EB4-72DB-B208301865DD}"/>
          </ac:spMkLst>
        </pc:spChg>
        <pc:spChg chg="add">
          <ac:chgData name="Gastbenutzer" userId="" providerId="Windows Live" clId="Web-{000877A4-1F75-DE53-B7E5-A7C4C1C75E68}" dt="2025-07-15T17:21:45.475" v="64"/>
          <ac:spMkLst>
            <pc:docMk/>
            <pc:sldMk cId="3020954072" sldId="318"/>
            <ac:spMk id="28" creationId="{774A975B-A886-5202-0489-6965514A0D14}"/>
          </ac:spMkLst>
        </pc:spChg>
        <pc:spChg chg="add">
          <ac:chgData name="Gastbenutzer" userId="" providerId="Windows Live" clId="Web-{000877A4-1F75-DE53-B7E5-A7C4C1C75E68}" dt="2025-07-15T17:21:45.475" v="64"/>
          <ac:spMkLst>
            <pc:docMk/>
            <pc:sldMk cId="3020954072" sldId="318"/>
            <ac:spMk id="30" creationId="{EA67E988-5919-57BB-C7DE-D3EAD38A3045}"/>
          </ac:spMkLst>
        </pc:spChg>
        <pc:spChg chg="add">
          <ac:chgData name="Gastbenutzer" userId="" providerId="Windows Live" clId="Web-{000877A4-1F75-DE53-B7E5-A7C4C1C75E68}" dt="2025-07-15T17:21:45.475" v="64"/>
          <ac:spMkLst>
            <pc:docMk/>
            <pc:sldMk cId="3020954072" sldId="318"/>
            <ac:spMk id="32" creationId="{FAF3766F-DEF3-4802-BB0D-7A18EDD9704F}"/>
          </ac:spMkLst>
        </pc:spChg>
        <pc:spChg chg="add">
          <ac:chgData name="Gastbenutzer" userId="" providerId="Windows Live" clId="Web-{000877A4-1F75-DE53-B7E5-A7C4C1C75E68}" dt="2025-07-15T17:21:45.475" v="64"/>
          <ac:spMkLst>
            <pc:docMk/>
            <pc:sldMk cId="3020954072" sldId="318"/>
            <ac:spMk id="34" creationId="{D91952F0-771E-D2ED-C333-EEED6708B80C}"/>
          </ac:spMkLst>
        </pc:spChg>
        <pc:spChg chg="add">
          <ac:chgData name="Gastbenutzer" userId="" providerId="Windows Live" clId="Web-{000877A4-1F75-DE53-B7E5-A7C4C1C75E68}" dt="2025-07-15T17:21:45.475" v="64"/>
          <ac:spMkLst>
            <pc:docMk/>
            <pc:sldMk cId="3020954072" sldId="318"/>
            <ac:spMk id="36" creationId="{3FB6D83C-2377-9CAD-A991-9E0B6AF25067}"/>
          </ac:spMkLst>
        </pc:spChg>
        <pc:graphicFrameChg chg="del">
          <ac:chgData name="Gastbenutzer" userId="" providerId="Windows Live" clId="Web-{000877A4-1F75-DE53-B7E5-A7C4C1C75E68}" dt="2025-07-15T17:21:22.443" v="61"/>
          <ac:graphicFrameMkLst>
            <pc:docMk/>
            <pc:sldMk cId="3020954072" sldId="318"/>
            <ac:graphicFrameMk id="5" creationId="{56E94F8F-0C87-8C96-2EA0-496B010972FD}"/>
          </ac:graphicFrameMkLst>
        </pc:graphicFrameChg>
        <pc:picChg chg="add mod ord">
          <ac:chgData name="Gastbenutzer" userId="" providerId="Windows Live" clId="Web-{000877A4-1F75-DE53-B7E5-A7C4C1C75E68}" dt="2025-07-15T17:22:21.772" v="67" actId="1076"/>
          <ac:picMkLst>
            <pc:docMk/>
            <pc:sldMk cId="3020954072" sldId="318"/>
            <ac:picMk id="23" creationId="{51293F02-94E6-4A0B-4CC2-2771C8F6AEE1}"/>
          </ac:picMkLst>
        </pc:picChg>
      </pc:sldChg>
      <pc:sldMasterChg chg="mod setBg modSldLayout">
        <pc:chgData name="Gastbenutzer" userId="" providerId="Windows Live" clId="Web-{000877A4-1F75-DE53-B7E5-A7C4C1C75E68}" dt="2025-07-15T17:21:57.225" v="65"/>
        <pc:sldMasterMkLst>
          <pc:docMk/>
          <pc:sldMasterMk cId="2164137404" sldId="2147483697"/>
        </pc:sldMasterMkLst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3824574451" sldId="2147483686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937129623" sldId="2147483687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2526358539" sldId="2147483688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2060965297" sldId="2147483689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3191177152" sldId="2147483690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1625830587" sldId="2147483691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1444728792" sldId="2147483692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2859711927" sldId="2147483693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3065934059" sldId="2147483694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2061167873" sldId="2147483695"/>
          </pc:sldLayoutMkLst>
        </pc:sldLayoutChg>
        <pc:sldLayoutChg chg="mod">
          <pc:chgData name="Gastbenutzer" userId="" providerId="Windows Live" clId="Web-{000877A4-1F75-DE53-B7E5-A7C4C1C75E68}" dt="2025-07-15T17:21:57.225" v="65"/>
          <pc:sldLayoutMkLst>
            <pc:docMk/>
            <pc:sldMasterMk cId="2164137404" sldId="2147483697"/>
            <pc:sldLayoutMk cId="3758098768" sldId="2147483696"/>
          </pc:sldLayoutMkLst>
        </pc:sldLayoutChg>
      </pc:sldMasterChg>
    </pc:docChg>
  </pc:docChgLst>
  <pc:docChgLst>
    <pc:chgData name="Vieras" providerId="Windows Live" clId="Web-{DE0CAA98-D959-4A04-E539-319A9AC7E885}"/>
    <pc:docChg chg="addSld delSld modSld sldOrd">
      <pc:chgData name="Vieras" userId="" providerId="Windows Live" clId="Web-{DE0CAA98-D959-4A04-E539-319A9AC7E885}" dt="2025-07-15T20:13:13.132" v="7"/>
      <pc:docMkLst>
        <pc:docMk/>
      </pc:docMkLst>
      <pc:sldChg chg="add ord">
        <pc:chgData name="Vieras" userId="" providerId="Windows Live" clId="Web-{DE0CAA98-D959-4A04-E539-319A9AC7E885}" dt="2025-07-15T20:12:30.445" v="6"/>
        <pc:sldMkLst>
          <pc:docMk/>
          <pc:sldMk cId="4205505405" sldId="292"/>
        </pc:sldMkLst>
      </pc:sldChg>
      <pc:sldChg chg="modSp add">
        <pc:chgData name="Vieras" userId="" providerId="Windows Live" clId="Web-{DE0CAA98-D959-4A04-E539-319A9AC7E885}" dt="2025-07-15T20:10:30.601" v="3" actId="20577"/>
        <pc:sldMkLst>
          <pc:docMk/>
          <pc:sldMk cId="1684575626" sldId="295"/>
        </pc:sldMkLst>
        <pc:spChg chg="mod">
          <ac:chgData name="Vieras" userId="" providerId="Windows Live" clId="Web-{DE0CAA98-D959-4A04-E539-319A9AC7E885}" dt="2025-07-15T20:10:30.601" v="3" actId="20577"/>
          <ac:spMkLst>
            <pc:docMk/>
            <pc:sldMk cId="1684575626" sldId="295"/>
            <ac:spMk id="2" creationId="{56842E47-19BF-8EE4-6DF8-30C27398CC82}"/>
          </ac:spMkLst>
        </pc:spChg>
      </pc:sldChg>
      <pc:sldChg chg="del">
        <pc:chgData name="Vieras" userId="" providerId="Windows Live" clId="Web-{DE0CAA98-D959-4A04-E539-319A9AC7E885}" dt="2025-07-15T20:12:05.538" v="4"/>
        <pc:sldMkLst>
          <pc:docMk/>
          <pc:sldMk cId="159035768" sldId="300"/>
        </pc:sldMkLst>
      </pc:sldChg>
      <pc:sldChg chg="add">
        <pc:chgData name="Vieras" userId="" providerId="Windows Live" clId="Web-{DE0CAA98-D959-4A04-E539-319A9AC7E885}" dt="2025-07-15T20:13:13.132" v="7"/>
        <pc:sldMkLst>
          <pc:docMk/>
          <pc:sldMk cId="2424156354" sldId="335"/>
        </pc:sldMkLst>
      </pc:sldChg>
    </pc:docChg>
  </pc:docChgLst>
  <pc:docChgLst>
    <pc:chgData name="Gastbenutzer" providerId="Windows Live" clId="Web-{1141DE6D-F982-E5FC-BC35-163805EA91BA}"/>
    <pc:docChg chg="addSld delSld modSld">
      <pc:chgData name="Gastbenutzer" userId="" providerId="Windows Live" clId="Web-{1141DE6D-F982-E5FC-BC35-163805EA91BA}" dt="2025-07-15T19:38:26.800" v="28"/>
      <pc:docMkLst>
        <pc:docMk/>
      </pc:docMkLst>
      <pc:sldChg chg="del mod setBg">
        <pc:chgData name="Gastbenutzer" userId="" providerId="Windows Live" clId="Web-{1141DE6D-F982-E5FC-BC35-163805EA91BA}" dt="2025-07-15T19:36:15.649" v="6"/>
        <pc:sldMkLst>
          <pc:docMk/>
          <pc:sldMk cId="3126567703" sldId="257"/>
        </pc:sldMkLst>
      </pc:sldChg>
      <pc:sldChg chg="mod setBg">
        <pc:chgData name="Gastbenutzer" userId="" providerId="Windows Live" clId="Web-{1141DE6D-F982-E5FC-BC35-163805EA91BA}" dt="2025-07-15T19:36:06.320" v="4"/>
        <pc:sldMkLst>
          <pc:docMk/>
          <pc:sldMk cId="3435020952" sldId="259"/>
        </pc:sldMkLst>
      </pc:sldChg>
      <pc:sldChg chg="del mod setBg">
        <pc:chgData name="Gastbenutzer" userId="" providerId="Windows Live" clId="Web-{1141DE6D-F982-E5FC-BC35-163805EA91BA}" dt="2025-07-15T19:37:33.999" v="18"/>
        <pc:sldMkLst>
          <pc:docMk/>
          <pc:sldMk cId="1217921092" sldId="262"/>
        </pc:sldMkLst>
      </pc:sldChg>
      <pc:sldChg chg="modSp mod setBg">
        <pc:chgData name="Gastbenutzer" userId="" providerId="Windows Live" clId="Web-{1141DE6D-F982-E5FC-BC35-163805EA91BA}" dt="2025-07-15T19:38:26.800" v="28"/>
        <pc:sldMkLst>
          <pc:docMk/>
          <pc:sldMk cId="1008814662" sldId="264"/>
        </pc:sldMkLst>
        <pc:graphicFrameChg chg="modGraphic">
          <ac:chgData name="Gastbenutzer" userId="" providerId="Windows Live" clId="Web-{1141DE6D-F982-E5FC-BC35-163805EA91BA}" dt="2025-07-15T19:38:26.800" v="28"/>
          <ac:graphicFrameMkLst>
            <pc:docMk/>
            <pc:sldMk cId="1008814662" sldId="264"/>
            <ac:graphicFrameMk id="5" creationId="{9934C02A-9B58-9630-2E6F-B8F967D1B61A}"/>
          </ac:graphicFrameMkLst>
        </pc:graphicFrameChg>
      </pc:sldChg>
      <pc:sldChg chg="del mod setBg">
        <pc:chgData name="Gastbenutzer" userId="" providerId="Windows Live" clId="Web-{1141DE6D-F982-E5FC-BC35-163805EA91BA}" dt="2025-07-15T19:37:29.280" v="16"/>
        <pc:sldMkLst>
          <pc:docMk/>
          <pc:sldMk cId="252731836" sldId="266"/>
        </pc:sldMkLst>
      </pc:sldChg>
      <pc:sldChg chg="del mod modTransition setBg">
        <pc:chgData name="Gastbenutzer" userId="" providerId="Windows Live" clId="Web-{1141DE6D-F982-E5FC-BC35-163805EA91BA}" dt="2025-07-15T19:37:23.889" v="14"/>
        <pc:sldMkLst>
          <pc:docMk/>
          <pc:sldMk cId="3692641791" sldId="279"/>
        </pc:sldMkLst>
      </pc:sldChg>
      <pc:sldChg chg="mod setBg">
        <pc:chgData name="Gastbenutzer" userId="" providerId="Windows Live" clId="Web-{1141DE6D-F982-E5FC-BC35-163805EA91BA}" dt="2025-07-15T19:36:49.620" v="9"/>
        <pc:sldMkLst>
          <pc:docMk/>
          <pc:sldMk cId="2226117621" sldId="298"/>
        </pc:sldMkLst>
      </pc:sldChg>
      <pc:sldChg chg="add replId">
        <pc:chgData name="Gastbenutzer" userId="" providerId="Windows Live" clId="Web-{1141DE6D-F982-E5FC-BC35-163805EA91BA}" dt="2025-07-15T19:36:11.493" v="5"/>
        <pc:sldMkLst>
          <pc:docMk/>
          <pc:sldMk cId="1857686059" sldId="328"/>
        </pc:sldMkLst>
      </pc:sldChg>
      <pc:sldChg chg="add replId">
        <pc:chgData name="Gastbenutzer" userId="" providerId="Windows Live" clId="Web-{1141DE6D-F982-E5FC-BC35-163805EA91BA}" dt="2025-07-15T19:37:20.920" v="13"/>
        <pc:sldMkLst>
          <pc:docMk/>
          <pc:sldMk cId="376654012" sldId="329"/>
        </pc:sldMkLst>
      </pc:sldChg>
      <pc:sldChg chg="add replId">
        <pc:chgData name="Gastbenutzer" userId="" providerId="Windows Live" clId="Web-{1141DE6D-F982-E5FC-BC35-163805EA91BA}" dt="2025-07-15T19:37:27.326" v="15"/>
        <pc:sldMkLst>
          <pc:docMk/>
          <pc:sldMk cId="2896658636" sldId="330"/>
        </pc:sldMkLst>
      </pc:sldChg>
      <pc:sldChg chg="add replId">
        <pc:chgData name="Gastbenutzer" userId="" providerId="Windows Live" clId="Web-{1141DE6D-F982-E5FC-BC35-163805EA91BA}" dt="2025-07-15T19:37:31.952" v="17"/>
        <pc:sldMkLst>
          <pc:docMk/>
          <pc:sldMk cId="1617149372" sldId="331"/>
        </pc:sldMkLst>
      </pc:sldChg>
    </pc:docChg>
  </pc:docChgLst>
  <pc:docChgLst>
    <pc:chgData name="Gastbenutzer" providerId="Windows Live" clId="Web-{F56AD43B-6CE3-A8A9-9D2B-793E1995BDC9}"/>
    <pc:docChg chg="modSld modMainMaster">
      <pc:chgData name="Gastbenutzer" userId="" providerId="Windows Live" clId="Web-{F56AD43B-6CE3-A8A9-9D2B-793E1995BDC9}" dt="2025-07-15T18:04:48.046" v="3"/>
      <pc:docMkLst>
        <pc:docMk/>
      </pc:docMkLst>
      <pc:sldChg chg="mod">
        <pc:chgData name="Gastbenutzer" userId="" providerId="Windows Live" clId="Web-{F56AD43B-6CE3-A8A9-9D2B-793E1995BDC9}" dt="2025-07-15T18:04:48.046" v="3"/>
        <pc:sldMkLst>
          <pc:docMk/>
          <pc:sldMk cId="1771221315" sldId="256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126567703" sldId="257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78995776" sldId="258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435020952" sldId="259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1217921092" sldId="262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551948668" sldId="263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1008814662" sldId="264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252731836" sldId="266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653285645" sldId="267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883694300" sldId="268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2447878321" sldId="269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1020146415" sldId="270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4208843893" sldId="273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1323270973" sldId="274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820377684" sldId="275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789849799" sldId="276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220054604" sldId="277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2924944300" sldId="278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692641791" sldId="279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2497363839" sldId="280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2440490141" sldId="281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1940779933" sldId="282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1584468278" sldId="283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712694813" sldId="284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4111920117" sldId="285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564105454" sldId="286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307909613" sldId="287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088845007" sldId="289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2400044870" sldId="290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151809924" sldId="293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887557011" sldId="294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876464777" sldId="297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159035768" sldId="300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2959313201" sldId="301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708065724" sldId="307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473203540" sldId="309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438860877" sldId="312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812182951" sldId="313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857557362" sldId="314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1013905625" sldId="315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4119991514" sldId="317"/>
        </pc:sldMkLst>
      </pc:sldChg>
      <pc:sldChg chg="mod">
        <pc:chgData name="Gastbenutzer" userId="" providerId="Windows Live" clId="Web-{F56AD43B-6CE3-A8A9-9D2B-793E1995BDC9}" dt="2025-07-15T18:04:48.046" v="3"/>
        <pc:sldMkLst>
          <pc:docMk/>
          <pc:sldMk cId="3205362232" sldId="318"/>
        </pc:sldMkLst>
      </pc:sldChg>
      <pc:sldMasterChg chg="mod setBg modSldLayout">
        <pc:chgData name="Gastbenutzer" userId="" providerId="Windows Live" clId="Web-{F56AD43B-6CE3-A8A9-9D2B-793E1995BDC9}" dt="2025-07-15T18:04:48.046" v="3"/>
        <pc:sldMasterMkLst>
          <pc:docMk/>
          <pc:sldMasterMk cId="2164137404" sldId="2147483697"/>
        </pc:sldMasterMkLst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3824574451" sldId="2147483686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937129623" sldId="2147483687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2526358539" sldId="2147483688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2060965297" sldId="2147483689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3191177152" sldId="2147483690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1625830587" sldId="2147483691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1444728792" sldId="2147483692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2859711927" sldId="2147483693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3065934059" sldId="2147483694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2061167873" sldId="2147483695"/>
          </pc:sldLayoutMkLst>
        </pc:sldLayoutChg>
        <pc:sldLayoutChg chg="mod">
          <pc:chgData name="Gastbenutzer" userId="" providerId="Windows Live" clId="Web-{F56AD43B-6CE3-A8A9-9D2B-793E1995BDC9}" dt="2025-07-15T18:04:48.046" v="3"/>
          <pc:sldLayoutMkLst>
            <pc:docMk/>
            <pc:sldMasterMk cId="2164137404" sldId="2147483697"/>
            <pc:sldLayoutMk cId="3758098768" sldId="2147483696"/>
          </pc:sldLayoutMkLst>
        </pc:sldLayoutChg>
      </pc:sldMasterChg>
    </pc:docChg>
  </pc:docChgLst>
  <pc:docChgLst>
    <pc:chgData name="igoumrane.n@gmail.com" userId="32458ac109f6b302" providerId="LiveId" clId="{357403C4-34FC-2E4E-A676-6AC7693984E9}"/>
    <pc:docChg chg="undo custSel addSld delSld modSld sldOrd">
      <pc:chgData name="igoumrane.n@gmail.com" userId="32458ac109f6b302" providerId="LiveId" clId="{357403C4-34FC-2E4E-A676-6AC7693984E9}" dt="2025-07-15T20:46:00.344" v="1587" actId="26606"/>
      <pc:docMkLst>
        <pc:docMk/>
      </pc:docMkLst>
      <pc:sldChg chg="del">
        <pc:chgData name="igoumrane.n@gmail.com" userId="32458ac109f6b302" providerId="LiveId" clId="{357403C4-34FC-2E4E-A676-6AC7693984E9}" dt="2025-07-15T18:45:29.658" v="751" actId="2696"/>
        <pc:sldMkLst>
          <pc:docMk/>
          <pc:sldMk cId="78995776" sldId="258"/>
        </pc:sldMkLst>
      </pc:sldChg>
      <pc:sldChg chg="modSp mod">
        <pc:chgData name="igoumrane.n@gmail.com" userId="32458ac109f6b302" providerId="LiveId" clId="{357403C4-34FC-2E4E-A676-6AC7693984E9}" dt="2025-07-15T18:11:49.127" v="665" actId="14100"/>
        <pc:sldMkLst>
          <pc:docMk/>
          <pc:sldMk cId="1217921092" sldId="262"/>
        </pc:sldMkLst>
        <pc:spChg chg="mod">
          <ac:chgData name="igoumrane.n@gmail.com" userId="32458ac109f6b302" providerId="LiveId" clId="{357403C4-34FC-2E4E-A676-6AC7693984E9}" dt="2025-07-15T18:11:49.127" v="665" actId="14100"/>
          <ac:spMkLst>
            <pc:docMk/>
            <pc:sldMk cId="1217921092" sldId="262"/>
            <ac:spMk id="4" creationId="{E7086CEE-FDF9-A03A-8B9C-2EC4B00D4FF1}"/>
          </ac:spMkLst>
        </pc:spChg>
      </pc:sldChg>
      <pc:sldChg chg="del setBg">
        <pc:chgData name="igoumrane.n@gmail.com" userId="32458ac109f6b302" providerId="LiveId" clId="{357403C4-34FC-2E4E-A676-6AC7693984E9}" dt="2025-07-15T20:05:07.852" v="957" actId="2696"/>
        <pc:sldMkLst>
          <pc:docMk/>
          <pc:sldMk cId="551948668" sldId="263"/>
        </pc:sldMkLst>
      </pc:sldChg>
      <pc:sldChg chg="modSp mod">
        <pc:chgData name="igoumrane.n@gmail.com" userId="32458ac109f6b302" providerId="LiveId" clId="{357403C4-34FC-2E4E-A676-6AC7693984E9}" dt="2025-07-15T20:18:37.518" v="1138" actId="20577"/>
        <pc:sldMkLst>
          <pc:docMk/>
          <pc:sldMk cId="1008814662" sldId="264"/>
        </pc:sldMkLst>
        <pc:spChg chg="mod">
          <ac:chgData name="igoumrane.n@gmail.com" userId="32458ac109f6b302" providerId="LiveId" clId="{357403C4-34FC-2E4E-A676-6AC7693984E9}" dt="2025-07-15T20:18:37.518" v="1138" actId="20577"/>
          <ac:spMkLst>
            <pc:docMk/>
            <pc:sldMk cId="1008814662" sldId="264"/>
            <ac:spMk id="2" creationId="{D947BB3C-E5CB-B53D-6916-C80EB4A1EB15}"/>
          </ac:spMkLst>
        </pc:spChg>
      </pc:sldChg>
      <pc:sldChg chg="modSp mod">
        <pc:chgData name="igoumrane.n@gmail.com" userId="32458ac109f6b302" providerId="LiveId" clId="{357403C4-34FC-2E4E-A676-6AC7693984E9}" dt="2025-07-15T18:11:43.377" v="664" actId="1076"/>
        <pc:sldMkLst>
          <pc:docMk/>
          <pc:sldMk cId="252731836" sldId="266"/>
        </pc:sldMkLst>
        <pc:picChg chg="mod">
          <ac:chgData name="igoumrane.n@gmail.com" userId="32458ac109f6b302" providerId="LiveId" clId="{357403C4-34FC-2E4E-A676-6AC7693984E9}" dt="2025-07-15T18:11:43.377" v="664" actId="1076"/>
          <ac:picMkLst>
            <pc:docMk/>
            <pc:sldMk cId="252731836" sldId="266"/>
            <ac:picMk id="7" creationId="{98F15A7A-7B98-D80A-1D2D-24D4945A0F30}"/>
          </ac:picMkLst>
        </pc:picChg>
      </pc:sldChg>
      <pc:sldChg chg="addSp delSp modSp mod setBg">
        <pc:chgData name="igoumrane.n@gmail.com" userId="32458ac109f6b302" providerId="LiveId" clId="{357403C4-34FC-2E4E-A676-6AC7693984E9}" dt="2025-07-15T20:24:11.457" v="1269"/>
        <pc:sldMkLst>
          <pc:docMk/>
          <pc:sldMk cId="3653285645" sldId="267"/>
        </pc:sldMkLst>
        <pc:spChg chg="mod">
          <ac:chgData name="igoumrane.n@gmail.com" userId="32458ac109f6b302" providerId="LiveId" clId="{357403C4-34FC-2E4E-A676-6AC7693984E9}" dt="2025-07-15T20:13:15.941" v="1036" actId="26606"/>
          <ac:spMkLst>
            <pc:docMk/>
            <pc:sldMk cId="3653285645" sldId="267"/>
            <ac:spMk id="2" creationId="{141979A9-B2E5-845F-B0DF-CD1FDF5E2965}"/>
          </ac:spMkLst>
        </pc:spChg>
        <pc:spChg chg="mod">
          <ac:chgData name="igoumrane.n@gmail.com" userId="32458ac109f6b302" providerId="LiveId" clId="{357403C4-34FC-2E4E-A676-6AC7693984E9}" dt="2025-07-15T20:18:18.594" v="1136" actId="1035"/>
          <ac:spMkLst>
            <pc:docMk/>
            <pc:sldMk cId="3653285645" sldId="267"/>
            <ac:spMk id="3" creationId="{339566DD-9855-C34F-5385-C9905F6B3A7E}"/>
          </ac:spMkLst>
        </pc:spChg>
        <pc:spChg chg="add del">
          <ac:chgData name="igoumrane.n@gmail.com" userId="32458ac109f6b302" providerId="LiveId" clId="{357403C4-34FC-2E4E-A676-6AC7693984E9}" dt="2025-07-15T20:13:15.941" v="1036" actId="26606"/>
          <ac:spMkLst>
            <pc:docMk/>
            <pc:sldMk cId="3653285645" sldId="267"/>
            <ac:spMk id="9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20:13:15.941" v="1036" actId="26606"/>
          <ac:spMkLst>
            <pc:docMk/>
            <pc:sldMk cId="3653285645" sldId="267"/>
            <ac:spMk id="11" creationId="{2062E862-C7F7-4CA1-B929-D0B75F5E9FB9}"/>
          </ac:spMkLst>
        </pc:spChg>
        <pc:graphicFrameChg chg="mod ord modGraphic">
          <ac:chgData name="igoumrane.n@gmail.com" userId="32458ac109f6b302" providerId="LiveId" clId="{357403C4-34FC-2E4E-A676-6AC7693984E9}" dt="2025-07-15T20:17:17.207" v="1092" actId="20577"/>
          <ac:graphicFrameMkLst>
            <pc:docMk/>
            <pc:sldMk cId="3653285645" sldId="267"/>
            <ac:graphicFrameMk id="4" creationId="{A3633A03-78F4-AA11-AE30-902E2161A68E}"/>
          </ac:graphicFrameMkLst>
        </pc:graphicFrameChg>
      </pc:sldChg>
      <pc:sldChg chg="addSp delSp modSp mod setBg">
        <pc:chgData name="igoumrane.n@gmail.com" userId="32458ac109f6b302" providerId="LiveId" clId="{357403C4-34FC-2E4E-A676-6AC7693984E9}" dt="2025-07-15T20:22:01.612" v="1268" actId="20577"/>
        <pc:sldMkLst>
          <pc:docMk/>
          <pc:sldMk cId="883694300" sldId="268"/>
        </pc:sldMkLst>
        <pc:spChg chg="mod">
          <ac:chgData name="igoumrane.n@gmail.com" userId="32458ac109f6b302" providerId="LiveId" clId="{357403C4-34FC-2E4E-A676-6AC7693984E9}" dt="2025-07-15T19:43:50.945" v="932" actId="26606"/>
          <ac:spMkLst>
            <pc:docMk/>
            <pc:sldMk cId="883694300" sldId="268"/>
            <ac:spMk id="2" creationId="{D3EF4791-0080-C27F-F728-DE5FB7EBE546}"/>
          </ac:spMkLst>
        </pc:spChg>
        <pc:spChg chg="mod">
          <ac:chgData name="igoumrane.n@gmail.com" userId="32458ac109f6b302" providerId="LiveId" clId="{357403C4-34FC-2E4E-A676-6AC7693984E9}" dt="2025-07-15T20:22:01.612" v="1268" actId="20577"/>
          <ac:spMkLst>
            <pc:docMk/>
            <pc:sldMk cId="883694300" sldId="268"/>
            <ac:spMk id="5" creationId="{2FBEB44F-DCF0-8BCD-7081-A9EC07D35CDB}"/>
          </ac:spMkLst>
        </pc:spChg>
        <pc:spChg chg="del">
          <ac:chgData name="igoumrane.n@gmail.com" userId="32458ac109f6b302" providerId="LiveId" clId="{357403C4-34FC-2E4E-A676-6AC7693984E9}" dt="2025-07-15T19:43:50.945" v="932" actId="26606"/>
          <ac:spMkLst>
            <pc:docMk/>
            <pc:sldMk cId="883694300" sldId="268"/>
            <ac:spMk id="21" creationId="{E8873F53-55B7-4E34-B697-201CF2F10D35}"/>
          </ac:spMkLst>
        </pc:spChg>
        <pc:spChg chg="del">
          <ac:chgData name="igoumrane.n@gmail.com" userId="32458ac109f6b302" providerId="LiveId" clId="{357403C4-34FC-2E4E-A676-6AC7693984E9}" dt="2025-07-15T19:43:50.945" v="932" actId="26606"/>
          <ac:spMkLst>
            <pc:docMk/>
            <pc:sldMk cId="883694300" sldId="268"/>
            <ac:spMk id="23" creationId="{FD90D0AA-A57E-2DE9-0CE8-B7B306878448}"/>
          </ac:spMkLst>
        </pc:spChg>
        <pc:spChg chg="add">
          <ac:chgData name="igoumrane.n@gmail.com" userId="32458ac109f6b302" providerId="LiveId" clId="{357403C4-34FC-2E4E-A676-6AC7693984E9}" dt="2025-07-15T19:43:50.945" v="932" actId="26606"/>
          <ac:spMkLst>
            <pc:docMk/>
            <pc:sldMk cId="883694300" sldId="268"/>
            <ac:spMk id="28" creationId="{175EAFFD-4A47-DD53-4F76-BD457E18BF1F}"/>
          </ac:spMkLst>
        </pc:spChg>
        <pc:spChg chg="add">
          <ac:chgData name="igoumrane.n@gmail.com" userId="32458ac109f6b302" providerId="LiveId" clId="{357403C4-34FC-2E4E-A676-6AC7693984E9}" dt="2025-07-15T19:43:50.945" v="932" actId="26606"/>
          <ac:spMkLst>
            <pc:docMk/>
            <pc:sldMk cId="883694300" sldId="268"/>
            <ac:spMk id="30" creationId="{7CC1FECC-9CA4-341C-7E20-4728C5147389}"/>
          </ac:spMkLst>
        </pc:spChg>
        <pc:picChg chg="mod">
          <ac:chgData name="igoumrane.n@gmail.com" userId="32458ac109f6b302" providerId="LiveId" clId="{357403C4-34FC-2E4E-A676-6AC7693984E9}" dt="2025-07-15T19:43:50.945" v="932" actId="26606"/>
          <ac:picMkLst>
            <pc:docMk/>
            <pc:sldMk cId="883694300" sldId="268"/>
            <ac:picMk id="8" creationId="{23FD14F0-EADE-C0C2-0734-342C9F048EB5}"/>
          </ac:picMkLst>
        </pc:picChg>
      </pc:sldChg>
      <pc:sldChg chg="setBg">
        <pc:chgData name="igoumrane.n@gmail.com" userId="32458ac109f6b302" providerId="LiveId" clId="{357403C4-34FC-2E4E-A676-6AC7693984E9}" dt="2025-07-15T19:45:52.538" v="941"/>
        <pc:sldMkLst>
          <pc:docMk/>
          <pc:sldMk cId="2447878321" sldId="269"/>
        </pc:sldMkLst>
      </pc:sldChg>
      <pc:sldChg chg="addSp delSp modSp mod setBg">
        <pc:chgData name="igoumrane.n@gmail.com" userId="32458ac109f6b302" providerId="LiveId" clId="{357403C4-34FC-2E4E-A676-6AC7693984E9}" dt="2025-07-15T19:43:57.194" v="933" actId="26606"/>
        <pc:sldMkLst>
          <pc:docMk/>
          <pc:sldMk cId="1020146415" sldId="270"/>
        </pc:sldMkLst>
        <pc:spChg chg="mod">
          <ac:chgData name="igoumrane.n@gmail.com" userId="32458ac109f6b302" providerId="LiveId" clId="{357403C4-34FC-2E4E-A676-6AC7693984E9}" dt="2025-07-15T19:43:57.194" v="933" actId="26606"/>
          <ac:spMkLst>
            <pc:docMk/>
            <pc:sldMk cId="1020146415" sldId="270"/>
            <ac:spMk id="9" creationId="{54E36BBB-7973-4E15-DFAA-BF60C90846E5}"/>
          </ac:spMkLst>
        </pc:spChg>
        <pc:spChg chg="mod">
          <ac:chgData name="igoumrane.n@gmail.com" userId="32458ac109f6b302" providerId="LiveId" clId="{357403C4-34FC-2E4E-A676-6AC7693984E9}" dt="2025-07-15T19:43:57.194" v="933" actId="26606"/>
          <ac:spMkLst>
            <pc:docMk/>
            <pc:sldMk cId="1020146415" sldId="270"/>
            <ac:spMk id="10" creationId="{CB4D313C-0710-8838-E0FA-610DFCAC3A31}"/>
          </ac:spMkLst>
        </pc:spChg>
        <pc:spChg chg="del">
          <ac:chgData name="igoumrane.n@gmail.com" userId="32458ac109f6b302" providerId="LiveId" clId="{357403C4-34FC-2E4E-A676-6AC7693984E9}" dt="2025-07-15T19:43:57.194" v="933" actId="26606"/>
          <ac:spMkLst>
            <pc:docMk/>
            <pc:sldMk cId="1020146415" sldId="270"/>
            <ac:spMk id="30" creationId="{E8873F53-55B7-4E34-B697-201CF2F10D35}"/>
          </ac:spMkLst>
        </pc:spChg>
        <pc:spChg chg="del">
          <ac:chgData name="igoumrane.n@gmail.com" userId="32458ac109f6b302" providerId="LiveId" clId="{357403C4-34FC-2E4E-A676-6AC7693984E9}" dt="2025-07-15T19:43:57.194" v="933" actId="26606"/>
          <ac:spMkLst>
            <pc:docMk/>
            <pc:sldMk cId="1020146415" sldId="270"/>
            <ac:spMk id="32" creationId="{FD90D0AA-A57E-2DE9-0CE8-B7B306878448}"/>
          </ac:spMkLst>
        </pc:spChg>
        <pc:spChg chg="add">
          <ac:chgData name="igoumrane.n@gmail.com" userId="32458ac109f6b302" providerId="LiveId" clId="{357403C4-34FC-2E4E-A676-6AC7693984E9}" dt="2025-07-15T19:43:57.194" v="933" actId="26606"/>
          <ac:spMkLst>
            <pc:docMk/>
            <pc:sldMk cId="1020146415" sldId="270"/>
            <ac:spMk id="37" creationId="{175EAFFD-4A47-DD53-4F76-BD457E18BF1F}"/>
          </ac:spMkLst>
        </pc:spChg>
        <pc:spChg chg="add">
          <ac:chgData name="igoumrane.n@gmail.com" userId="32458ac109f6b302" providerId="LiveId" clId="{357403C4-34FC-2E4E-A676-6AC7693984E9}" dt="2025-07-15T19:43:57.194" v="933" actId="26606"/>
          <ac:spMkLst>
            <pc:docMk/>
            <pc:sldMk cId="1020146415" sldId="270"/>
            <ac:spMk id="39" creationId="{7CC1FECC-9CA4-341C-7E20-4728C5147389}"/>
          </ac:spMkLst>
        </pc:spChg>
        <pc:picChg chg="mod">
          <ac:chgData name="igoumrane.n@gmail.com" userId="32458ac109f6b302" providerId="LiveId" clId="{357403C4-34FC-2E4E-A676-6AC7693984E9}" dt="2025-07-15T19:43:57.194" v="933" actId="26606"/>
          <ac:picMkLst>
            <pc:docMk/>
            <pc:sldMk cId="1020146415" sldId="270"/>
            <ac:picMk id="13" creationId="{BCA75ED4-3D28-7B8E-8477-31752238D3D6}"/>
          </ac:picMkLst>
        </pc:picChg>
      </pc:sldChg>
      <pc:sldChg chg="addSp delSp modSp mod setBg">
        <pc:chgData name="igoumrane.n@gmail.com" userId="32458ac109f6b302" providerId="LiveId" clId="{357403C4-34FC-2E4E-A676-6AC7693984E9}" dt="2025-07-15T20:38:28.483" v="1546" actId="20577"/>
        <pc:sldMkLst>
          <pc:docMk/>
          <pc:sldMk cId="4208843893" sldId="273"/>
        </pc:sldMkLst>
        <pc:spChg chg="mod">
          <ac:chgData name="igoumrane.n@gmail.com" userId="32458ac109f6b302" providerId="LiveId" clId="{357403C4-34FC-2E4E-A676-6AC7693984E9}" dt="2025-07-15T20:33:12.220" v="1395" actId="26606"/>
          <ac:spMkLst>
            <pc:docMk/>
            <pc:sldMk cId="4208843893" sldId="273"/>
            <ac:spMk id="2" creationId="{9EF96137-C554-92BF-4790-B4559B643873}"/>
          </ac:spMkLst>
        </pc:spChg>
        <pc:spChg chg="add del">
          <ac:chgData name="igoumrane.n@gmail.com" userId="32458ac109f6b302" providerId="LiveId" clId="{357403C4-34FC-2E4E-A676-6AC7693984E9}" dt="2025-07-15T20:26:28.638" v="1279" actId="478"/>
          <ac:spMkLst>
            <pc:docMk/>
            <pc:sldMk cId="4208843893" sldId="273"/>
            <ac:spMk id="7" creationId="{D0D6157B-9A5A-23F6-3A83-C6CFEE7A9384}"/>
          </ac:spMkLst>
        </pc:spChg>
        <pc:spChg chg="add del">
          <ac:chgData name="igoumrane.n@gmail.com" userId="32458ac109f6b302" providerId="LiveId" clId="{357403C4-34FC-2E4E-A676-6AC7693984E9}" dt="2025-07-15T20:25:37.579" v="1274" actId="26606"/>
          <ac:spMkLst>
            <pc:docMk/>
            <pc:sldMk cId="4208843893" sldId="273"/>
            <ac:spMk id="9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20:25:37.579" v="1274" actId="26606"/>
          <ac:spMkLst>
            <pc:docMk/>
            <pc:sldMk cId="4208843893" sldId="273"/>
            <ac:spMk id="11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20:25:25.491" v="1271" actId="26606"/>
          <ac:spMkLst>
            <pc:docMk/>
            <pc:sldMk cId="4208843893" sldId="273"/>
            <ac:spMk id="16" creationId="{4E17AA97-89A7-45C1-B813-BFF6C23D79E1}"/>
          </ac:spMkLst>
        </pc:spChg>
        <pc:spChg chg="add del">
          <ac:chgData name="igoumrane.n@gmail.com" userId="32458ac109f6b302" providerId="LiveId" clId="{357403C4-34FC-2E4E-A676-6AC7693984E9}" dt="2025-07-15T20:25:25.491" v="1271" actId="26606"/>
          <ac:spMkLst>
            <pc:docMk/>
            <pc:sldMk cId="4208843893" sldId="273"/>
            <ac:spMk id="18" creationId="{A91E908F-EF1E-2FDB-BE4D-3F4C56B2F6B8}"/>
          </ac:spMkLst>
        </pc:spChg>
        <pc:spChg chg="add del">
          <ac:chgData name="igoumrane.n@gmail.com" userId="32458ac109f6b302" providerId="LiveId" clId="{357403C4-34FC-2E4E-A676-6AC7693984E9}" dt="2025-07-15T20:25:25.491" v="1271" actId="26606"/>
          <ac:spMkLst>
            <pc:docMk/>
            <pc:sldMk cId="4208843893" sldId="273"/>
            <ac:spMk id="20" creationId="{F7A2980E-8F82-6B7D-A838-277407403589}"/>
          </ac:spMkLst>
        </pc:spChg>
        <pc:spChg chg="add del">
          <ac:chgData name="igoumrane.n@gmail.com" userId="32458ac109f6b302" providerId="LiveId" clId="{357403C4-34FC-2E4E-A676-6AC7693984E9}" dt="2025-07-15T20:25:37.385" v="1273" actId="26606"/>
          <ac:spMkLst>
            <pc:docMk/>
            <pc:sldMk cId="4208843893" sldId="273"/>
            <ac:spMk id="22" creationId="{817D949E-564D-4503-A64E-D22FA3232C29}"/>
          </ac:spMkLst>
        </pc:spChg>
        <pc:spChg chg="add del">
          <ac:chgData name="igoumrane.n@gmail.com" userId="32458ac109f6b302" providerId="LiveId" clId="{357403C4-34FC-2E4E-A676-6AC7693984E9}" dt="2025-07-15T20:25:37.385" v="1273" actId="26606"/>
          <ac:spMkLst>
            <pc:docMk/>
            <pc:sldMk cId="4208843893" sldId="273"/>
            <ac:spMk id="23" creationId="{2C8EEB27-9249-8B3A-C8C2-18F9DC480810}"/>
          </ac:spMkLst>
        </pc:spChg>
        <pc:spChg chg="add del">
          <ac:chgData name="igoumrane.n@gmail.com" userId="32458ac109f6b302" providerId="LiveId" clId="{357403C4-34FC-2E4E-A676-6AC7693984E9}" dt="2025-07-15T20:25:37.385" v="1273" actId="26606"/>
          <ac:spMkLst>
            <pc:docMk/>
            <pc:sldMk cId="4208843893" sldId="273"/>
            <ac:spMk id="24" creationId="{18482CAC-96FF-EBE5-E97D-0BE2B8A51E3F}"/>
          </ac:spMkLst>
        </pc:spChg>
        <pc:spChg chg="add del">
          <ac:chgData name="igoumrane.n@gmail.com" userId="32458ac109f6b302" providerId="LiveId" clId="{357403C4-34FC-2E4E-A676-6AC7693984E9}" dt="2025-07-15T20:31:31.481" v="1387" actId="26606"/>
          <ac:spMkLst>
            <pc:docMk/>
            <pc:sldMk cId="4208843893" sldId="273"/>
            <ac:spMk id="26" creationId="{6D16C4DE-5FF1-8D34-BBA1-FC43F315567B}"/>
          </ac:spMkLst>
        </pc:spChg>
        <pc:spChg chg="add del">
          <ac:chgData name="igoumrane.n@gmail.com" userId="32458ac109f6b302" providerId="LiveId" clId="{357403C4-34FC-2E4E-A676-6AC7693984E9}" dt="2025-07-15T20:31:31.481" v="1387" actId="26606"/>
          <ac:spMkLst>
            <pc:docMk/>
            <pc:sldMk cId="4208843893" sldId="273"/>
            <ac:spMk id="27" creationId="{06695334-1C63-71B0-DABC-EFEFD76F195C}"/>
          </ac:spMkLst>
        </pc:spChg>
        <pc:spChg chg="add del">
          <ac:chgData name="igoumrane.n@gmail.com" userId="32458ac109f6b302" providerId="LiveId" clId="{357403C4-34FC-2E4E-A676-6AC7693984E9}" dt="2025-07-15T20:31:31.481" v="1387" actId="26606"/>
          <ac:spMkLst>
            <pc:docMk/>
            <pc:sldMk cId="4208843893" sldId="273"/>
            <ac:spMk id="28" creationId="{BFAFCE06-D968-1CC9-52AA-715CC03410FE}"/>
          </ac:spMkLst>
        </pc:spChg>
        <pc:spChg chg="add del">
          <ac:chgData name="igoumrane.n@gmail.com" userId="32458ac109f6b302" providerId="LiveId" clId="{357403C4-34FC-2E4E-A676-6AC7693984E9}" dt="2025-07-15T20:33:15.749" v="1398" actId="26606"/>
          <ac:spMkLst>
            <pc:docMk/>
            <pc:sldMk cId="4208843893" sldId="273"/>
            <ac:spMk id="30" creationId="{FAA3B297-9683-4E38-89FA-062C53E13F85}"/>
          </ac:spMkLst>
        </pc:spChg>
        <pc:spChg chg="add del">
          <ac:chgData name="igoumrane.n@gmail.com" userId="32458ac109f6b302" providerId="LiveId" clId="{357403C4-34FC-2E4E-A676-6AC7693984E9}" dt="2025-07-15T20:33:15.749" v="1398" actId="26606"/>
          <ac:spMkLst>
            <pc:docMk/>
            <pc:sldMk cId="4208843893" sldId="273"/>
            <ac:spMk id="31" creationId="{4BF74692-AE31-4A00-B5F9-994E8D519F90}"/>
          </ac:spMkLst>
        </pc:spChg>
        <pc:spChg chg="add del">
          <ac:chgData name="igoumrane.n@gmail.com" userId="32458ac109f6b302" providerId="LiveId" clId="{357403C4-34FC-2E4E-A676-6AC7693984E9}" dt="2025-07-15T20:26:22.148" v="1278" actId="26606"/>
          <ac:spMkLst>
            <pc:docMk/>
            <pc:sldMk cId="4208843893" sldId="273"/>
            <ac:spMk id="33" creationId="{817D949E-564D-4503-A64E-D22FA3232C29}"/>
          </ac:spMkLst>
        </pc:spChg>
        <pc:spChg chg="add del">
          <ac:chgData name="igoumrane.n@gmail.com" userId="32458ac109f6b302" providerId="LiveId" clId="{357403C4-34FC-2E4E-A676-6AC7693984E9}" dt="2025-07-15T20:26:22.148" v="1278" actId="26606"/>
          <ac:spMkLst>
            <pc:docMk/>
            <pc:sldMk cId="4208843893" sldId="273"/>
            <ac:spMk id="35" creationId="{2C8EEB27-9249-8B3A-C8C2-18F9DC480810}"/>
          </ac:spMkLst>
        </pc:spChg>
        <pc:spChg chg="add del">
          <ac:chgData name="igoumrane.n@gmail.com" userId="32458ac109f6b302" providerId="LiveId" clId="{357403C4-34FC-2E4E-A676-6AC7693984E9}" dt="2025-07-15T20:33:12.220" v="1395" actId="26606"/>
          <ac:spMkLst>
            <pc:docMk/>
            <pc:sldMk cId="4208843893" sldId="273"/>
            <ac:spMk id="36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20:26:22.148" v="1278" actId="26606"/>
          <ac:spMkLst>
            <pc:docMk/>
            <pc:sldMk cId="4208843893" sldId="273"/>
            <ac:spMk id="37" creationId="{18482CAC-96FF-EBE5-E97D-0BE2B8A51E3F}"/>
          </ac:spMkLst>
        </pc:spChg>
        <pc:spChg chg="add del">
          <ac:chgData name="igoumrane.n@gmail.com" userId="32458ac109f6b302" providerId="LiveId" clId="{357403C4-34FC-2E4E-A676-6AC7693984E9}" dt="2025-07-15T20:33:12.220" v="1395" actId="26606"/>
          <ac:spMkLst>
            <pc:docMk/>
            <pc:sldMk cId="4208843893" sldId="273"/>
            <ac:spMk id="38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20:33:14.792" v="1397" actId="26606"/>
          <ac:spMkLst>
            <pc:docMk/>
            <pc:sldMk cId="4208843893" sldId="273"/>
            <ac:spMk id="40" creationId="{FAA3B297-9683-4E38-89FA-062C53E13F85}"/>
          </ac:spMkLst>
        </pc:spChg>
        <pc:spChg chg="add del">
          <ac:chgData name="igoumrane.n@gmail.com" userId="32458ac109f6b302" providerId="LiveId" clId="{357403C4-34FC-2E4E-A676-6AC7693984E9}" dt="2025-07-15T20:33:14.792" v="1397" actId="26606"/>
          <ac:spMkLst>
            <pc:docMk/>
            <pc:sldMk cId="4208843893" sldId="273"/>
            <ac:spMk id="41" creationId="{4BF74692-AE31-4A00-B5F9-994E8D519F90}"/>
          </ac:spMkLst>
        </pc:spChg>
        <pc:spChg chg="add">
          <ac:chgData name="igoumrane.n@gmail.com" userId="32458ac109f6b302" providerId="LiveId" clId="{357403C4-34FC-2E4E-A676-6AC7693984E9}" dt="2025-07-15T20:33:15.749" v="1398" actId="26606"/>
          <ac:spMkLst>
            <pc:docMk/>
            <pc:sldMk cId="4208843893" sldId="273"/>
            <ac:spMk id="43" creationId="{FAA3B297-9683-4E38-89FA-062C53E13F85}"/>
          </ac:spMkLst>
        </pc:spChg>
        <pc:spChg chg="add">
          <ac:chgData name="igoumrane.n@gmail.com" userId="32458ac109f6b302" providerId="LiveId" clId="{357403C4-34FC-2E4E-A676-6AC7693984E9}" dt="2025-07-15T20:33:15.749" v="1398" actId="26606"/>
          <ac:spMkLst>
            <pc:docMk/>
            <pc:sldMk cId="4208843893" sldId="273"/>
            <ac:spMk id="44" creationId="{4BF74692-AE31-4A00-B5F9-994E8D519F90}"/>
          </ac:spMkLst>
        </pc:spChg>
        <pc:graphicFrameChg chg="mod ord modGraphic">
          <ac:chgData name="igoumrane.n@gmail.com" userId="32458ac109f6b302" providerId="LiveId" clId="{357403C4-34FC-2E4E-A676-6AC7693984E9}" dt="2025-07-15T20:38:28.483" v="1546" actId="20577"/>
          <ac:graphicFrameMkLst>
            <pc:docMk/>
            <pc:sldMk cId="4208843893" sldId="273"/>
            <ac:graphicFrameMk id="5" creationId="{8BFE57E4-99F6-D902-978F-898A8ACAAF57}"/>
          </ac:graphicFrameMkLst>
        </pc:graphicFrameChg>
      </pc:sldChg>
      <pc:sldChg chg="addSp delSp modSp mod setBg">
        <pc:chgData name="igoumrane.n@gmail.com" userId="32458ac109f6b302" providerId="LiveId" clId="{357403C4-34FC-2E4E-A676-6AC7693984E9}" dt="2025-07-15T20:40:09.240" v="1556" actId="1076"/>
        <pc:sldMkLst>
          <pc:docMk/>
          <pc:sldMk cId="1323270973" sldId="274"/>
        </pc:sldMkLst>
        <pc:spChg chg="mod">
          <ac:chgData name="igoumrane.n@gmail.com" userId="32458ac109f6b302" providerId="LiveId" clId="{357403C4-34FC-2E4E-A676-6AC7693984E9}" dt="2025-07-15T20:39:43.335" v="1549" actId="26606"/>
          <ac:spMkLst>
            <pc:docMk/>
            <pc:sldMk cId="1323270973" sldId="274"/>
            <ac:spMk id="2" creationId="{14BD0029-CBBA-B002-0AED-5A6826545521}"/>
          </ac:spMkLst>
        </pc:spChg>
        <pc:spChg chg="add del">
          <ac:chgData name="igoumrane.n@gmail.com" userId="32458ac109f6b302" providerId="LiveId" clId="{357403C4-34FC-2E4E-A676-6AC7693984E9}" dt="2025-07-15T20:39:43.335" v="1549" actId="26606"/>
          <ac:spMkLst>
            <pc:docMk/>
            <pc:sldMk cId="1323270973" sldId="274"/>
            <ac:spMk id="23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20:39:43.335" v="1549" actId="26606"/>
          <ac:spMkLst>
            <pc:docMk/>
            <pc:sldMk cId="1323270973" sldId="274"/>
            <ac:spMk id="25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20:39:43.242" v="1548" actId="26606"/>
          <ac:spMkLst>
            <pc:docMk/>
            <pc:sldMk cId="1323270973" sldId="274"/>
            <ac:spMk id="30" creationId="{6D16C4DE-5FF1-8D34-BBA1-FC43F315567B}"/>
          </ac:spMkLst>
        </pc:spChg>
        <pc:spChg chg="add del">
          <ac:chgData name="igoumrane.n@gmail.com" userId="32458ac109f6b302" providerId="LiveId" clId="{357403C4-34FC-2E4E-A676-6AC7693984E9}" dt="2025-07-15T20:39:43.242" v="1548" actId="26606"/>
          <ac:spMkLst>
            <pc:docMk/>
            <pc:sldMk cId="1323270973" sldId="274"/>
            <ac:spMk id="32" creationId="{06695334-1C63-71B0-DABC-EFEFD76F195C}"/>
          </ac:spMkLst>
        </pc:spChg>
        <pc:spChg chg="add del">
          <ac:chgData name="igoumrane.n@gmail.com" userId="32458ac109f6b302" providerId="LiveId" clId="{357403C4-34FC-2E4E-A676-6AC7693984E9}" dt="2025-07-15T20:39:43.242" v="1548" actId="26606"/>
          <ac:spMkLst>
            <pc:docMk/>
            <pc:sldMk cId="1323270973" sldId="274"/>
            <ac:spMk id="34" creationId="{BFAFCE06-D968-1CC9-52AA-715CC03410FE}"/>
          </ac:spMkLst>
        </pc:spChg>
        <pc:spChg chg="add">
          <ac:chgData name="igoumrane.n@gmail.com" userId="32458ac109f6b302" providerId="LiveId" clId="{357403C4-34FC-2E4E-A676-6AC7693984E9}" dt="2025-07-15T20:39:43.335" v="1549" actId="26606"/>
          <ac:spMkLst>
            <pc:docMk/>
            <pc:sldMk cId="1323270973" sldId="274"/>
            <ac:spMk id="36" creationId="{AD1BDCCC-E676-2A7E-BE11-2B8C23DB287F}"/>
          </ac:spMkLst>
        </pc:spChg>
        <pc:spChg chg="add">
          <ac:chgData name="igoumrane.n@gmail.com" userId="32458ac109f6b302" providerId="LiveId" clId="{357403C4-34FC-2E4E-A676-6AC7693984E9}" dt="2025-07-15T20:39:43.335" v="1549" actId="26606"/>
          <ac:spMkLst>
            <pc:docMk/>
            <pc:sldMk cId="1323270973" sldId="274"/>
            <ac:spMk id="37" creationId="{781C97B1-8A09-6383-8C65-A3B73577816A}"/>
          </ac:spMkLst>
        </pc:spChg>
        <pc:graphicFrameChg chg="mod modGraphic">
          <ac:chgData name="igoumrane.n@gmail.com" userId="32458ac109f6b302" providerId="LiveId" clId="{357403C4-34FC-2E4E-A676-6AC7693984E9}" dt="2025-07-15T20:40:09.240" v="1556" actId="1076"/>
          <ac:graphicFrameMkLst>
            <pc:docMk/>
            <pc:sldMk cId="1323270973" sldId="274"/>
            <ac:graphicFrameMk id="5" creationId="{C5102096-1595-4623-A834-A4ED6F90DDBE}"/>
          </ac:graphicFrameMkLst>
        </pc:graphicFrameChg>
      </pc:sldChg>
      <pc:sldChg chg="modSp mod setBg">
        <pc:chgData name="igoumrane.n@gmail.com" userId="32458ac109f6b302" providerId="LiveId" clId="{357403C4-34FC-2E4E-A676-6AC7693984E9}" dt="2025-07-15T20:29:14.346" v="1377" actId="20577"/>
        <pc:sldMkLst>
          <pc:docMk/>
          <pc:sldMk cId="820377684" sldId="275"/>
        </pc:sldMkLst>
        <pc:spChg chg="mod">
          <ac:chgData name="igoumrane.n@gmail.com" userId="32458ac109f6b302" providerId="LiveId" clId="{357403C4-34FC-2E4E-A676-6AC7693984E9}" dt="2025-07-15T20:29:14.346" v="1377" actId="20577"/>
          <ac:spMkLst>
            <pc:docMk/>
            <pc:sldMk cId="820377684" sldId="275"/>
            <ac:spMk id="2" creationId="{FC1A68AA-DE86-37C0-3F12-EE86D56CC072}"/>
          </ac:spMkLst>
        </pc:spChg>
      </pc:sldChg>
      <pc:sldChg chg="addSp delSp modSp mod setBg">
        <pc:chgData name="igoumrane.n@gmail.com" userId="32458ac109f6b302" providerId="LiveId" clId="{357403C4-34FC-2E4E-A676-6AC7693984E9}" dt="2025-07-15T20:33:36.957" v="1399" actId="26606"/>
        <pc:sldMkLst>
          <pc:docMk/>
          <pc:sldMk cId="789849799" sldId="276"/>
        </pc:sldMkLst>
        <pc:spChg chg="mod">
          <ac:chgData name="igoumrane.n@gmail.com" userId="32458ac109f6b302" providerId="LiveId" clId="{357403C4-34FC-2E4E-A676-6AC7693984E9}" dt="2025-07-15T20:33:36.957" v="1399" actId="26606"/>
          <ac:spMkLst>
            <pc:docMk/>
            <pc:sldMk cId="789849799" sldId="276"/>
            <ac:spMk id="2" creationId="{857E2C8A-A7B8-2B04-F3A4-0EAD65605494}"/>
          </ac:spMkLst>
        </pc:spChg>
        <pc:spChg chg="add del mod">
          <ac:chgData name="igoumrane.n@gmail.com" userId="32458ac109f6b302" providerId="LiveId" clId="{357403C4-34FC-2E4E-A676-6AC7693984E9}" dt="2025-07-15T20:30:04.543" v="1379" actId="21"/>
          <ac:spMkLst>
            <pc:docMk/>
            <pc:sldMk cId="789849799" sldId="276"/>
            <ac:spMk id="4" creationId="{30574F04-EB0E-C04D-113D-CD3EBDC5E6DE}"/>
          </ac:spMkLst>
        </pc:spChg>
        <pc:spChg chg="del">
          <ac:chgData name="igoumrane.n@gmail.com" userId="32458ac109f6b302" providerId="LiveId" clId="{357403C4-34FC-2E4E-A676-6AC7693984E9}" dt="2025-07-15T20:33:36.957" v="1399" actId="26606"/>
          <ac:spMkLst>
            <pc:docMk/>
            <pc:sldMk cId="789849799" sldId="276"/>
            <ac:spMk id="21" creationId="{04213918-F1EB-4BCE-BE23-F5E9851EE05C}"/>
          </ac:spMkLst>
        </pc:spChg>
        <pc:spChg chg="del">
          <ac:chgData name="igoumrane.n@gmail.com" userId="32458ac109f6b302" providerId="LiveId" clId="{357403C4-34FC-2E4E-A676-6AC7693984E9}" dt="2025-07-15T20:33:36.957" v="1399" actId="26606"/>
          <ac:spMkLst>
            <pc:docMk/>
            <pc:sldMk cId="789849799" sldId="276"/>
            <ac:spMk id="23" creationId="{2062E862-C7F7-4CA1-B929-D0B75F5E9FB9}"/>
          </ac:spMkLst>
        </pc:spChg>
        <pc:spChg chg="add">
          <ac:chgData name="igoumrane.n@gmail.com" userId="32458ac109f6b302" providerId="LiveId" clId="{357403C4-34FC-2E4E-A676-6AC7693984E9}" dt="2025-07-15T20:33:36.957" v="1399" actId="26606"/>
          <ac:spMkLst>
            <pc:docMk/>
            <pc:sldMk cId="789849799" sldId="276"/>
            <ac:spMk id="28" creationId="{4E17AA97-89A7-45C1-B813-BFF6C23D79E1}"/>
          </ac:spMkLst>
        </pc:spChg>
        <pc:spChg chg="add">
          <ac:chgData name="igoumrane.n@gmail.com" userId="32458ac109f6b302" providerId="LiveId" clId="{357403C4-34FC-2E4E-A676-6AC7693984E9}" dt="2025-07-15T20:33:36.957" v="1399" actId="26606"/>
          <ac:spMkLst>
            <pc:docMk/>
            <pc:sldMk cId="789849799" sldId="276"/>
            <ac:spMk id="30" creationId="{33AC4FE1-D370-43A6-96C5-076716BB1E76}"/>
          </ac:spMkLst>
        </pc:spChg>
        <pc:spChg chg="add">
          <ac:chgData name="igoumrane.n@gmail.com" userId="32458ac109f6b302" providerId="LiveId" clId="{357403C4-34FC-2E4E-A676-6AC7693984E9}" dt="2025-07-15T20:33:36.957" v="1399" actId="26606"/>
          <ac:spMkLst>
            <pc:docMk/>
            <pc:sldMk cId="789849799" sldId="276"/>
            <ac:spMk id="32" creationId="{4A3D569D-D3A6-49CA-A483-291E95DACA14}"/>
          </ac:spMkLst>
        </pc:spChg>
        <pc:graphicFrameChg chg="add del mod modGraphic">
          <ac:chgData name="igoumrane.n@gmail.com" userId="32458ac109f6b302" providerId="LiveId" clId="{357403C4-34FC-2E4E-A676-6AC7693984E9}" dt="2025-07-15T20:33:36.957" v="1399" actId="26606"/>
          <ac:graphicFrameMkLst>
            <pc:docMk/>
            <pc:sldMk cId="789849799" sldId="276"/>
            <ac:graphicFrameMk id="17" creationId="{C020C5AD-07C9-AC13-F788-25FB23D3A8B3}"/>
          </ac:graphicFrameMkLst>
        </pc:graphicFrameChg>
      </pc:sldChg>
      <pc:sldChg chg="modSp mod setBg">
        <pc:chgData name="igoumrane.n@gmail.com" userId="32458ac109f6b302" providerId="LiveId" clId="{357403C4-34FC-2E4E-A676-6AC7693984E9}" dt="2025-07-15T20:30:21.576" v="1381"/>
        <pc:sldMkLst>
          <pc:docMk/>
          <pc:sldMk cId="220054604" sldId="277"/>
        </pc:sldMkLst>
        <pc:spChg chg="mod">
          <ac:chgData name="igoumrane.n@gmail.com" userId="32458ac109f6b302" providerId="LiveId" clId="{357403C4-34FC-2E4E-A676-6AC7693984E9}" dt="2025-07-15T14:24:10.883" v="641" actId="1036"/>
          <ac:spMkLst>
            <pc:docMk/>
            <pc:sldMk cId="220054604" sldId="277"/>
            <ac:spMk id="9" creationId="{F2A67FB9-6E49-F608-E1C1-B0A00894890F}"/>
          </ac:spMkLst>
        </pc:spChg>
      </pc:sldChg>
      <pc:sldChg chg="modSp del mod">
        <pc:chgData name="igoumrane.n@gmail.com" userId="32458ac109f6b302" providerId="LiveId" clId="{357403C4-34FC-2E4E-A676-6AC7693984E9}" dt="2025-07-15T20:06:07.783" v="971" actId="2696"/>
        <pc:sldMkLst>
          <pc:docMk/>
          <pc:sldMk cId="2924944300" sldId="278"/>
        </pc:sldMkLst>
        <pc:picChg chg="mod">
          <ac:chgData name="igoumrane.n@gmail.com" userId="32458ac109f6b302" providerId="LiveId" clId="{357403C4-34FC-2E4E-A676-6AC7693984E9}" dt="2025-07-15T14:21:23.732" v="608" actId="14100"/>
          <ac:picMkLst>
            <pc:docMk/>
            <pc:sldMk cId="2924944300" sldId="278"/>
            <ac:picMk id="10" creationId="{2D01C0B1-6D6A-9282-9D95-07F8D66C352C}"/>
          </ac:picMkLst>
        </pc:picChg>
      </pc:sldChg>
      <pc:sldChg chg="addSp delSp modSp mod setBg">
        <pc:chgData name="igoumrane.n@gmail.com" userId="32458ac109f6b302" providerId="LiveId" clId="{357403C4-34FC-2E4E-A676-6AC7693984E9}" dt="2025-07-15T19:44:05.647" v="934" actId="26606"/>
        <pc:sldMkLst>
          <pc:docMk/>
          <pc:sldMk cId="2497363839" sldId="280"/>
        </pc:sldMkLst>
        <pc:spChg chg="mod">
          <ac:chgData name="igoumrane.n@gmail.com" userId="32458ac109f6b302" providerId="LiveId" clId="{357403C4-34FC-2E4E-A676-6AC7693984E9}" dt="2025-07-15T19:44:05.647" v="934" actId="26606"/>
          <ac:spMkLst>
            <pc:docMk/>
            <pc:sldMk cId="2497363839" sldId="280"/>
            <ac:spMk id="2" creationId="{95C26441-615B-5838-68BA-1E8BF17716CA}"/>
          </ac:spMkLst>
        </pc:spChg>
        <pc:spChg chg="ord">
          <ac:chgData name="igoumrane.n@gmail.com" userId="32458ac109f6b302" providerId="LiveId" clId="{357403C4-34FC-2E4E-A676-6AC7693984E9}" dt="2025-07-15T19:44:05.647" v="934" actId="26606"/>
          <ac:spMkLst>
            <pc:docMk/>
            <pc:sldMk cId="2497363839" sldId="280"/>
            <ac:spMk id="9" creationId="{E30642E5-13D5-A403-A2A5-45AFF7873438}"/>
          </ac:spMkLst>
        </pc:spChg>
        <pc:spChg chg="del">
          <ac:chgData name="igoumrane.n@gmail.com" userId="32458ac109f6b302" providerId="LiveId" clId="{357403C4-34FC-2E4E-A676-6AC7693984E9}" dt="2025-07-15T19:44:05.647" v="934" actId="26606"/>
          <ac:spMkLst>
            <pc:docMk/>
            <pc:sldMk cId="2497363839" sldId="280"/>
            <ac:spMk id="19" creationId="{E8873F53-55B7-4E34-B697-201CF2F10D35}"/>
          </ac:spMkLst>
        </pc:spChg>
        <pc:spChg chg="del">
          <ac:chgData name="igoumrane.n@gmail.com" userId="32458ac109f6b302" providerId="LiveId" clId="{357403C4-34FC-2E4E-A676-6AC7693984E9}" dt="2025-07-15T19:44:05.647" v="934" actId="26606"/>
          <ac:spMkLst>
            <pc:docMk/>
            <pc:sldMk cId="2497363839" sldId="280"/>
            <ac:spMk id="21" creationId="{FD90D0AA-A57E-2DE9-0CE8-B7B306878448}"/>
          </ac:spMkLst>
        </pc:spChg>
        <pc:spChg chg="add">
          <ac:chgData name="igoumrane.n@gmail.com" userId="32458ac109f6b302" providerId="LiveId" clId="{357403C4-34FC-2E4E-A676-6AC7693984E9}" dt="2025-07-15T19:44:05.647" v="934" actId="26606"/>
          <ac:spMkLst>
            <pc:docMk/>
            <pc:sldMk cId="2497363839" sldId="280"/>
            <ac:spMk id="26" creationId="{E8873F53-55B7-4E34-B697-201CF2F10D35}"/>
          </ac:spMkLst>
        </pc:spChg>
        <pc:spChg chg="add">
          <ac:chgData name="igoumrane.n@gmail.com" userId="32458ac109f6b302" providerId="LiveId" clId="{357403C4-34FC-2E4E-A676-6AC7693984E9}" dt="2025-07-15T19:44:05.647" v="934" actId="26606"/>
          <ac:spMkLst>
            <pc:docMk/>
            <pc:sldMk cId="2497363839" sldId="280"/>
            <ac:spMk id="28" creationId="{FD90D0AA-A57E-2DE9-0CE8-B7B306878448}"/>
          </ac:spMkLst>
        </pc:spChg>
        <pc:picChg chg="mod">
          <ac:chgData name="igoumrane.n@gmail.com" userId="32458ac109f6b302" providerId="LiveId" clId="{357403C4-34FC-2E4E-A676-6AC7693984E9}" dt="2025-07-15T19:44:05.647" v="934" actId="26606"/>
          <ac:picMkLst>
            <pc:docMk/>
            <pc:sldMk cId="2497363839" sldId="280"/>
            <ac:picMk id="7" creationId="{E6A40F21-4EC5-8922-5F52-A4BAF6B8871A}"/>
          </ac:picMkLst>
        </pc:picChg>
      </pc:sldChg>
      <pc:sldChg chg="setBg">
        <pc:chgData name="igoumrane.n@gmail.com" userId="32458ac109f6b302" providerId="LiveId" clId="{357403C4-34FC-2E4E-A676-6AC7693984E9}" dt="2025-07-15T19:44:23.874" v="937"/>
        <pc:sldMkLst>
          <pc:docMk/>
          <pc:sldMk cId="2440490141" sldId="281"/>
        </pc:sldMkLst>
      </pc:sldChg>
      <pc:sldChg chg="addSp delSp modSp mod setBg">
        <pc:chgData name="igoumrane.n@gmail.com" userId="32458ac109f6b302" providerId="LiveId" clId="{357403C4-34FC-2E4E-A676-6AC7693984E9}" dt="2025-07-15T19:44:52.445" v="938" actId="26606"/>
        <pc:sldMkLst>
          <pc:docMk/>
          <pc:sldMk cId="1940779933" sldId="282"/>
        </pc:sldMkLst>
        <pc:spChg chg="mod">
          <ac:chgData name="igoumrane.n@gmail.com" userId="32458ac109f6b302" providerId="LiveId" clId="{357403C4-34FC-2E4E-A676-6AC7693984E9}" dt="2025-07-15T19:44:52.445" v="938" actId="26606"/>
          <ac:spMkLst>
            <pc:docMk/>
            <pc:sldMk cId="1940779933" sldId="282"/>
            <ac:spMk id="2" creationId="{3F5E5B40-72AD-9227-68AC-85553C486F4E}"/>
          </ac:spMkLst>
        </pc:spChg>
        <pc:spChg chg="mod">
          <ac:chgData name="igoumrane.n@gmail.com" userId="32458ac109f6b302" providerId="LiveId" clId="{357403C4-34FC-2E4E-A676-6AC7693984E9}" dt="2025-07-15T19:44:52.445" v="938" actId="26606"/>
          <ac:spMkLst>
            <pc:docMk/>
            <pc:sldMk cId="1940779933" sldId="282"/>
            <ac:spMk id="9" creationId="{6E0DB798-3BCF-0844-888D-2B614EDF0392}"/>
          </ac:spMkLst>
        </pc:spChg>
        <pc:spChg chg="del">
          <ac:chgData name="igoumrane.n@gmail.com" userId="32458ac109f6b302" providerId="LiveId" clId="{357403C4-34FC-2E4E-A676-6AC7693984E9}" dt="2025-07-15T19:44:52.445" v="938" actId="26606"/>
          <ac:spMkLst>
            <pc:docMk/>
            <pc:sldMk cId="1940779933" sldId="282"/>
            <ac:spMk id="19" creationId="{CB7572A4-5EBA-A03F-C8DD-CF92FE3E41F3}"/>
          </ac:spMkLst>
        </pc:spChg>
        <pc:spChg chg="del">
          <ac:chgData name="igoumrane.n@gmail.com" userId="32458ac109f6b302" providerId="LiveId" clId="{357403C4-34FC-2E4E-A676-6AC7693984E9}" dt="2025-07-15T19:44:52.445" v="938" actId="26606"/>
          <ac:spMkLst>
            <pc:docMk/>
            <pc:sldMk cId="1940779933" sldId="282"/>
            <ac:spMk id="21" creationId="{782098B4-F662-E734-4C5E-53500C834E41}"/>
          </ac:spMkLst>
        </pc:spChg>
        <pc:spChg chg="add">
          <ac:chgData name="igoumrane.n@gmail.com" userId="32458ac109f6b302" providerId="LiveId" clId="{357403C4-34FC-2E4E-A676-6AC7693984E9}" dt="2025-07-15T19:44:52.445" v="938" actId="26606"/>
          <ac:spMkLst>
            <pc:docMk/>
            <pc:sldMk cId="1940779933" sldId="282"/>
            <ac:spMk id="26" creationId="{175EAFFD-4A47-DD53-4F76-BD457E18BF1F}"/>
          </ac:spMkLst>
        </pc:spChg>
        <pc:spChg chg="add">
          <ac:chgData name="igoumrane.n@gmail.com" userId="32458ac109f6b302" providerId="LiveId" clId="{357403C4-34FC-2E4E-A676-6AC7693984E9}" dt="2025-07-15T19:44:52.445" v="938" actId="26606"/>
          <ac:spMkLst>
            <pc:docMk/>
            <pc:sldMk cId="1940779933" sldId="282"/>
            <ac:spMk id="28" creationId="{7CC1FECC-9CA4-341C-7E20-4728C5147389}"/>
          </ac:spMkLst>
        </pc:spChg>
        <pc:picChg chg="mod">
          <ac:chgData name="igoumrane.n@gmail.com" userId="32458ac109f6b302" providerId="LiveId" clId="{357403C4-34FC-2E4E-A676-6AC7693984E9}" dt="2025-07-15T19:44:52.445" v="938" actId="26606"/>
          <ac:picMkLst>
            <pc:docMk/>
            <pc:sldMk cId="1940779933" sldId="282"/>
            <ac:picMk id="4" creationId="{4881DCFE-FBAA-3A81-62E6-097D19615112}"/>
          </ac:picMkLst>
        </pc:picChg>
      </pc:sldChg>
      <pc:sldChg chg="addSp delSp modSp mod setBg">
        <pc:chgData name="igoumrane.n@gmail.com" userId="32458ac109f6b302" providerId="LiveId" clId="{357403C4-34FC-2E4E-A676-6AC7693984E9}" dt="2025-07-15T19:45:03.360" v="939" actId="26606"/>
        <pc:sldMkLst>
          <pc:docMk/>
          <pc:sldMk cId="1584468278" sldId="283"/>
        </pc:sldMkLst>
        <pc:spChg chg="mod">
          <ac:chgData name="igoumrane.n@gmail.com" userId="32458ac109f6b302" providerId="LiveId" clId="{357403C4-34FC-2E4E-A676-6AC7693984E9}" dt="2025-07-15T19:45:03.360" v="939" actId="26606"/>
          <ac:spMkLst>
            <pc:docMk/>
            <pc:sldMk cId="1584468278" sldId="283"/>
            <ac:spMk id="2" creationId="{D059F961-4E9C-7919-D799-633ED0523060}"/>
          </ac:spMkLst>
        </pc:spChg>
        <pc:spChg chg="del">
          <ac:chgData name="igoumrane.n@gmail.com" userId="32458ac109f6b302" providerId="LiveId" clId="{357403C4-34FC-2E4E-A676-6AC7693984E9}" dt="2025-07-15T19:45:03.360" v="939" actId="26606"/>
          <ac:spMkLst>
            <pc:docMk/>
            <pc:sldMk cId="1584468278" sldId="283"/>
            <ac:spMk id="9" creationId="{FAA3B297-9683-4E38-89FA-062C53E13F85}"/>
          </ac:spMkLst>
        </pc:spChg>
        <pc:spChg chg="del">
          <ac:chgData name="igoumrane.n@gmail.com" userId="32458ac109f6b302" providerId="LiveId" clId="{357403C4-34FC-2E4E-A676-6AC7693984E9}" dt="2025-07-15T19:45:03.360" v="939" actId="26606"/>
          <ac:spMkLst>
            <pc:docMk/>
            <pc:sldMk cId="1584468278" sldId="283"/>
            <ac:spMk id="11" creationId="{4BF74692-AE31-4A00-B5F9-994E8D519F90}"/>
          </ac:spMkLst>
        </pc:spChg>
        <pc:spChg chg="add">
          <ac:chgData name="igoumrane.n@gmail.com" userId="32458ac109f6b302" providerId="LiveId" clId="{357403C4-34FC-2E4E-A676-6AC7693984E9}" dt="2025-07-15T19:45:03.360" v="939" actId="26606"/>
          <ac:spMkLst>
            <pc:docMk/>
            <pc:sldMk cId="1584468278" sldId="283"/>
            <ac:spMk id="16" creationId="{04213918-F1EB-4BCE-BE23-F5E9851EE05C}"/>
          </ac:spMkLst>
        </pc:spChg>
        <pc:spChg chg="add">
          <ac:chgData name="igoumrane.n@gmail.com" userId="32458ac109f6b302" providerId="LiveId" clId="{357403C4-34FC-2E4E-A676-6AC7693984E9}" dt="2025-07-15T19:45:03.360" v="939" actId="26606"/>
          <ac:spMkLst>
            <pc:docMk/>
            <pc:sldMk cId="1584468278" sldId="283"/>
            <ac:spMk id="18" creationId="{2062E862-C7F7-4CA1-B929-D0B75F5E9FB9}"/>
          </ac:spMkLst>
        </pc:spChg>
        <pc:graphicFrameChg chg="mod modGraphic">
          <ac:chgData name="igoumrane.n@gmail.com" userId="32458ac109f6b302" providerId="LiveId" clId="{357403C4-34FC-2E4E-A676-6AC7693984E9}" dt="2025-07-15T19:45:03.360" v="939" actId="26606"/>
          <ac:graphicFrameMkLst>
            <pc:docMk/>
            <pc:sldMk cId="1584468278" sldId="283"/>
            <ac:graphicFrameMk id="5" creationId="{3BC978AF-37CE-B898-ED3B-37ABDB810771}"/>
          </ac:graphicFrameMkLst>
        </pc:graphicFrameChg>
      </pc:sldChg>
      <pc:sldChg chg="modSp mod setBg">
        <pc:chgData name="igoumrane.n@gmail.com" userId="32458ac109f6b302" providerId="LiveId" clId="{357403C4-34FC-2E4E-A676-6AC7693984E9}" dt="2025-07-15T20:30:33.914" v="1382"/>
        <pc:sldMkLst>
          <pc:docMk/>
          <pc:sldMk cId="3712694813" sldId="284"/>
        </pc:sldMkLst>
        <pc:spChg chg="mod">
          <ac:chgData name="igoumrane.n@gmail.com" userId="32458ac109f6b302" providerId="LiveId" clId="{357403C4-34FC-2E4E-A676-6AC7693984E9}" dt="2025-07-15T14:23:49.467" v="625" actId="1035"/>
          <ac:spMkLst>
            <pc:docMk/>
            <pc:sldMk cId="3712694813" sldId="284"/>
            <ac:spMk id="2" creationId="{B5A1E72F-C747-3B0C-94BC-3CE46C818D3E}"/>
          </ac:spMkLst>
        </pc:spChg>
        <pc:spChg chg="mod">
          <ac:chgData name="igoumrane.n@gmail.com" userId="32458ac109f6b302" providerId="LiveId" clId="{357403C4-34FC-2E4E-A676-6AC7693984E9}" dt="2025-07-15T14:23:58.880" v="635" actId="1036"/>
          <ac:spMkLst>
            <pc:docMk/>
            <pc:sldMk cId="3712694813" sldId="284"/>
            <ac:spMk id="5" creationId="{BBE4F3E8-9166-02F2-6A4D-F9BFF0C24BFA}"/>
          </ac:spMkLst>
        </pc:spChg>
        <pc:spChg chg="mod">
          <ac:chgData name="igoumrane.n@gmail.com" userId="32458ac109f6b302" providerId="LiveId" clId="{357403C4-34FC-2E4E-A676-6AC7693984E9}" dt="2025-07-15T14:23:55.761" v="631" actId="1036"/>
          <ac:spMkLst>
            <pc:docMk/>
            <pc:sldMk cId="3712694813" sldId="284"/>
            <ac:spMk id="9" creationId="{AD506FC5-9824-4FED-10B2-25AFE8155810}"/>
          </ac:spMkLst>
        </pc:spChg>
      </pc:sldChg>
      <pc:sldChg chg="addSp delSp modSp mod setBg">
        <pc:chgData name="igoumrane.n@gmail.com" userId="32458ac109f6b302" providerId="LiveId" clId="{357403C4-34FC-2E4E-A676-6AC7693984E9}" dt="2025-07-15T20:30:59.134" v="1386" actId="26606"/>
        <pc:sldMkLst>
          <pc:docMk/>
          <pc:sldMk cId="4111920117" sldId="285"/>
        </pc:sldMkLst>
        <pc:spChg chg="mod">
          <ac:chgData name="igoumrane.n@gmail.com" userId="32458ac109f6b302" providerId="LiveId" clId="{357403C4-34FC-2E4E-A676-6AC7693984E9}" dt="2025-07-15T20:30:59.134" v="1386" actId="26606"/>
          <ac:spMkLst>
            <pc:docMk/>
            <pc:sldMk cId="4111920117" sldId="285"/>
            <ac:spMk id="2" creationId="{3488CC3B-47BF-B244-70E1-1B1246036D04}"/>
          </ac:spMkLst>
        </pc:spChg>
        <pc:spChg chg="mod">
          <ac:chgData name="igoumrane.n@gmail.com" userId="32458ac109f6b302" providerId="LiveId" clId="{357403C4-34FC-2E4E-A676-6AC7693984E9}" dt="2025-07-15T20:30:59.134" v="1386" actId="26606"/>
          <ac:spMkLst>
            <pc:docMk/>
            <pc:sldMk cId="4111920117" sldId="285"/>
            <ac:spMk id="9" creationId="{D94AF8D8-9B48-CA24-8428-F1C72E965158}"/>
          </ac:spMkLst>
        </pc:spChg>
        <pc:spChg chg="del">
          <ac:chgData name="igoumrane.n@gmail.com" userId="32458ac109f6b302" providerId="LiveId" clId="{357403C4-34FC-2E4E-A676-6AC7693984E9}" dt="2025-07-15T20:30:59.134" v="1386" actId="26606"/>
          <ac:spMkLst>
            <pc:docMk/>
            <pc:sldMk cId="4111920117" sldId="285"/>
            <ac:spMk id="33" creationId="{6AA5233E-4F7B-D8B1-367B-1019FBEEF026}"/>
          </ac:spMkLst>
        </pc:spChg>
        <pc:spChg chg="del">
          <ac:chgData name="igoumrane.n@gmail.com" userId="32458ac109f6b302" providerId="LiveId" clId="{357403C4-34FC-2E4E-A676-6AC7693984E9}" dt="2025-07-15T20:30:59.134" v="1386" actId="26606"/>
          <ac:spMkLst>
            <pc:docMk/>
            <pc:sldMk cId="4111920117" sldId="285"/>
            <ac:spMk id="35" creationId="{14253118-FD0E-EB06-1DAE-CF611B2BC41D}"/>
          </ac:spMkLst>
        </pc:spChg>
        <pc:spChg chg="add">
          <ac:chgData name="igoumrane.n@gmail.com" userId="32458ac109f6b302" providerId="LiveId" clId="{357403C4-34FC-2E4E-A676-6AC7693984E9}" dt="2025-07-15T20:30:59.134" v="1386" actId="26606"/>
          <ac:spMkLst>
            <pc:docMk/>
            <pc:sldMk cId="4111920117" sldId="285"/>
            <ac:spMk id="40" creationId="{774A975B-A886-5202-0489-6965514A0D14}"/>
          </ac:spMkLst>
        </pc:spChg>
        <pc:spChg chg="add">
          <ac:chgData name="igoumrane.n@gmail.com" userId="32458ac109f6b302" providerId="LiveId" clId="{357403C4-34FC-2E4E-A676-6AC7693984E9}" dt="2025-07-15T20:30:59.134" v="1386" actId="26606"/>
          <ac:spMkLst>
            <pc:docMk/>
            <pc:sldMk cId="4111920117" sldId="285"/>
            <ac:spMk id="42" creationId="{EA67E988-5919-57BB-C7DE-D3EAD38A3045}"/>
          </ac:spMkLst>
        </pc:spChg>
        <pc:spChg chg="add">
          <ac:chgData name="igoumrane.n@gmail.com" userId="32458ac109f6b302" providerId="LiveId" clId="{357403C4-34FC-2E4E-A676-6AC7693984E9}" dt="2025-07-15T20:30:59.134" v="1386" actId="26606"/>
          <ac:spMkLst>
            <pc:docMk/>
            <pc:sldMk cId="4111920117" sldId="285"/>
            <ac:spMk id="44" creationId="{FAF3766F-DEF3-4802-BB0D-7A18EDD9704F}"/>
          </ac:spMkLst>
        </pc:spChg>
        <pc:spChg chg="add">
          <ac:chgData name="igoumrane.n@gmail.com" userId="32458ac109f6b302" providerId="LiveId" clId="{357403C4-34FC-2E4E-A676-6AC7693984E9}" dt="2025-07-15T20:30:59.134" v="1386" actId="26606"/>
          <ac:spMkLst>
            <pc:docMk/>
            <pc:sldMk cId="4111920117" sldId="285"/>
            <ac:spMk id="46" creationId="{D91952F0-771E-D2ED-C333-EEED6708B80C}"/>
          </ac:spMkLst>
        </pc:spChg>
        <pc:spChg chg="add">
          <ac:chgData name="igoumrane.n@gmail.com" userId="32458ac109f6b302" providerId="LiveId" clId="{357403C4-34FC-2E4E-A676-6AC7693984E9}" dt="2025-07-15T20:30:59.134" v="1386" actId="26606"/>
          <ac:spMkLst>
            <pc:docMk/>
            <pc:sldMk cId="4111920117" sldId="285"/>
            <ac:spMk id="48" creationId="{3FB6D83C-2377-9CAD-A991-9E0B6AF25067}"/>
          </ac:spMkLst>
        </pc:spChg>
        <pc:picChg chg="mod">
          <ac:chgData name="igoumrane.n@gmail.com" userId="32458ac109f6b302" providerId="LiveId" clId="{357403C4-34FC-2E4E-A676-6AC7693984E9}" dt="2025-07-15T20:30:59.134" v="1386" actId="26606"/>
          <ac:picMkLst>
            <pc:docMk/>
            <pc:sldMk cId="4111920117" sldId="285"/>
            <ac:picMk id="4" creationId="{E01BF8D0-95E6-4DD6-1F1C-F3E25EC16F34}"/>
          </ac:picMkLst>
        </pc:picChg>
      </pc:sldChg>
      <pc:sldChg chg="modSp mod modTransition">
        <pc:chgData name="igoumrane.n@gmail.com" userId="32458ac109f6b302" providerId="LiveId" clId="{357403C4-34FC-2E4E-A676-6AC7693984E9}" dt="2025-07-15T20:42:21.406" v="1560"/>
        <pc:sldMkLst>
          <pc:docMk/>
          <pc:sldMk cId="564105454" sldId="286"/>
        </pc:sldMkLst>
        <pc:graphicFrameChg chg="mod">
          <ac:chgData name="igoumrane.n@gmail.com" userId="32458ac109f6b302" providerId="LiveId" clId="{357403C4-34FC-2E4E-A676-6AC7693984E9}" dt="2025-07-15T20:34:02.256" v="1401" actId="1076"/>
          <ac:graphicFrameMkLst>
            <pc:docMk/>
            <pc:sldMk cId="564105454" sldId="286"/>
            <ac:graphicFrameMk id="15" creationId="{6B4CFE74-27B1-1A0B-7344-A9343B3F14B1}"/>
          </ac:graphicFrameMkLst>
        </pc:graphicFrameChg>
      </pc:sldChg>
      <pc:sldChg chg="addSp delSp modSp mod setBg">
        <pc:chgData name="igoumrane.n@gmail.com" userId="32458ac109f6b302" providerId="LiveId" clId="{357403C4-34FC-2E4E-A676-6AC7693984E9}" dt="2025-07-15T20:34:24.697" v="1403" actId="1076"/>
        <pc:sldMkLst>
          <pc:docMk/>
          <pc:sldMk cId="3307909613" sldId="287"/>
        </pc:sldMkLst>
        <pc:spChg chg="mod">
          <ac:chgData name="igoumrane.n@gmail.com" userId="32458ac109f6b302" providerId="LiveId" clId="{357403C4-34FC-2E4E-A676-6AC7693984E9}" dt="2025-07-15T18:16:35.111" v="680" actId="26606"/>
          <ac:spMkLst>
            <pc:docMk/>
            <pc:sldMk cId="3307909613" sldId="287"/>
            <ac:spMk id="2" creationId="{CE74461B-11F6-7701-1139-8056B7F7075B}"/>
          </ac:spMkLst>
        </pc:spChg>
        <pc:spChg chg="del">
          <ac:chgData name="igoumrane.n@gmail.com" userId="32458ac109f6b302" providerId="LiveId" clId="{357403C4-34FC-2E4E-A676-6AC7693984E9}" dt="2025-07-15T18:16:35.111" v="680" actId="26606"/>
          <ac:spMkLst>
            <pc:docMk/>
            <pc:sldMk cId="3307909613" sldId="287"/>
            <ac:spMk id="9" creationId="{817D949E-564D-4503-A64E-D22FA3232C29}"/>
          </ac:spMkLst>
        </pc:spChg>
        <pc:spChg chg="del">
          <ac:chgData name="igoumrane.n@gmail.com" userId="32458ac109f6b302" providerId="LiveId" clId="{357403C4-34FC-2E4E-A676-6AC7693984E9}" dt="2025-07-15T18:16:35.111" v="680" actId="26606"/>
          <ac:spMkLst>
            <pc:docMk/>
            <pc:sldMk cId="3307909613" sldId="287"/>
            <ac:spMk id="11" creationId="{92BE0106-0C20-465B-A1BE-0BAC2737B1AD}"/>
          </ac:spMkLst>
        </pc:spChg>
        <pc:spChg chg="del">
          <ac:chgData name="igoumrane.n@gmail.com" userId="32458ac109f6b302" providerId="LiveId" clId="{357403C4-34FC-2E4E-A676-6AC7693984E9}" dt="2025-07-15T18:16:35.111" v="680" actId="26606"/>
          <ac:spMkLst>
            <pc:docMk/>
            <pc:sldMk cId="3307909613" sldId="287"/>
            <ac:spMk id="13" creationId="{851808AB-2943-464C-A710-F2A18D869334}"/>
          </ac:spMkLst>
        </pc:spChg>
        <pc:spChg chg="add">
          <ac:chgData name="igoumrane.n@gmail.com" userId="32458ac109f6b302" providerId="LiveId" clId="{357403C4-34FC-2E4E-A676-6AC7693984E9}" dt="2025-07-15T18:16:35.111" v="680" actId="26606"/>
          <ac:spMkLst>
            <pc:docMk/>
            <pc:sldMk cId="3307909613" sldId="287"/>
            <ac:spMk id="18" creationId="{4E17AA97-89A7-45C1-B813-BFF6C23D79E1}"/>
          </ac:spMkLst>
        </pc:spChg>
        <pc:spChg chg="add">
          <ac:chgData name="igoumrane.n@gmail.com" userId="32458ac109f6b302" providerId="LiveId" clId="{357403C4-34FC-2E4E-A676-6AC7693984E9}" dt="2025-07-15T18:16:35.111" v="680" actId="26606"/>
          <ac:spMkLst>
            <pc:docMk/>
            <pc:sldMk cId="3307909613" sldId="287"/>
            <ac:spMk id="20" creationId="{A91E908F-EF1E-2FDB-BE4D-3F4C56B2F6B8}"/>
          </ac:spMkLst>
        </pc:spChg>
        <pc:spChg chg="add">
          <ac:chgData name="igoumrane.n@gmail.com" userId="32458ac109f6b302" providerId="LiveId" clId="{357403C4-34FC-2E4E-A676-6AC7693984E9}" dt="2025-07-15T18:16:35.111" v="680" actId="26606"/>
          <ac:spMkLst>
            <pc:docMk/>
            <pc:sldMk cId="3307909613" sldId="287"/>
            <ac:spMk id="22" creationId="{F7A2980E-8F82-6B7D-A838-277407403589}"/>
          </ac:spMkLst>
        </pc:spChg>
        <pc:graphicFrameChg chg="mod modGraphic">
          <ac:chgData name="igoumrane.n@gmail.com" userId="32458ac109f6b302" providerId="LiveId" clId="{357403C4-34FC-2E4E-A676-6AC7693984E9}" dt="2025-07-15T20:34:24.697" v="1403" actId="1076"/>
          <ac:graphicFrameMkLst>
            <pc:docMk/>
            <pc:sldMk cId="3307909613" sldId="287"/>
            <ac:graphicFrameMk id="5" creationId="{719ED3D0-1A21-EBFA-92D5-2AABF883F89C}"/>
          </ac:graphicFrameMkLst>
        </pc:graphicFrameChg>
      </pc:sldChg>
      <pc:sldChg chg="modTransition">
        <pc:chgData name="igoumrane.n@gmail.com" userId="32458ac109f6b302" providerId="LiveId" clId="{357403C4-34FC-2E4E-A676-6AC7693984E9}" dt="2025-07-15T20:42:28.455" v="1561"/>
        <pc:sldMkLst>
          <pc:docMk/>
          <pc:sldMk cId="3088845007" sldId="289"/>
        </pc:sldMkLst>
      </pc:sldChg>
      <pc:sldChg chg="addSp delSp modSp mod setBg">
        <pc:chgData name="igoumrane.n@gmail.com" userId="32458ac109f6b302" providerId="LiveId" clId="{357403C4-34FC-2E4E-A676-6AC7693984E9}" dt="2025-07-15T18:18:00.023" v="695" actId="26606"/>
        <pc:sldMkLst>
          <pc:docMk/>
          <pc:sldMk cId="2400044870" sldId="290"/>
        </pc:sldMkLst>
        <pc:spChg chg="mod">
          <ac:chgData name="igoumrane.n@gmail.com" userId="32458ac109f6b302" providerId="LiveId" clId="{357403C4-34FC-2E4E-A676-6AC7693984E9}" dt="2025-07-15T18:18:00.023" v="695" actId="26606"/>
          <ac:spMkLst>
            <pc:docMk/>
            <pc:sldMk cId="2400044870" sldId="290"/>
            <ac:spMk id="2" creationId="{E2602A97-17DF-9DC4-917D-53C2AA5F6991}"/>
          </ac:spMkLst>
        </pc:spChg>
        <pc:spChg chg="add del">
          <ac:chgData name="igoumrane.n@gmail.com" userId="32458ac109f6b302" providerId="LiveId" clId="{357403C4-34FC-2E4E-A676-6AC7693984E9}" dt="2025-07-15T18:18:00.023" v="695" actId="26606"/>
          <ac:spMkLst>
            <pc:docMk/>
            <pc:sldMk cId="2400044870" sldId="290"/>
            <ac:spMk id="27" creationId="{4065D9BE-A58D-6E8A-D4A2-5056F3C5E9CA}"/>
          </ac:spMkLst>
        </pc:spChg>
        <pc:spChg chg="add del">
          <ac:chgData name="igoumrane.n@gmail.com" userId="32458ac109f6b302" providerId="LiveId" clId="{357403C4-34FC-2E4E-A676-6AC7693984E9}" dt="2025-07-15T18:18:00.023" v="695" actId="26606"/>
          <ac:spMkLst>
            <pc:docMk/>
            <pc:sldMk cId="2400044870" sldId="290"/>
            <ac:spMk id="29" creationId="{A745E793-BC99-8991-71CD-53FFBB6A8F69}"/>
          </ac:spMkLst>
        </pc:spChg>
        <pc:spChg chg="add del">
          <ac:chgData name="igoumrane.n@gmail.com" userId="32458ac109f6b302" providerId="LiveId" clId="{357403C4-34FC-2E4E-A676-6AC7693984E9}" dt="2025-07-15T18:17:14.807" v="682" actId="26606"/>
          <ac:spMkLst>
            <pc:docMk/>
            <pc:sldMk cId="2400044870" sldId="290"/>
            <ac:spMk id="34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8:17:14.807" v="682" actId="26606"/>
          <ac:spMkLst>
            <pc:docMk/>
            <pc:sldMk cId="2400044870" sldId="290"/>
            <ac:spMk id="36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8:17:19.614" v="684" actId="26606"/>
          <ac:spMkLst>
            <pc:docMk/>
            <pc:sldMk cId="2400044870" sldId="290"/>
            <ac:spMk id="38" creationId="{851808AB-2943-464C-A710-F2A18D869334}"/>
          </ac:spMkLst>
        </pc:spChg>
        <pc:spChg chg="add del">
          <ac:chgData name="igoumrane.n@gmail.com" userId="32458ac109f6b302" providerId="LiveId" clId="{357403C4-34FC-2E4E-A676-6AC7693984E9}" dt="2025-07-15T18:17:19.614" v="684" actId="26606"/>
          <ac:spMkLst>
            <pc:docMk/>
            <pc:sldMk cId="2400044870" sldId="290"/>
            <ac:spMk id="39" creationId="{817D949E-564D-4503-A64E-D22FA3232C29}"/>
          </ac:spMkLst>
        </pc:spChg>
        <pc:spChg chg="add del">
          <ac:chgData name="igoumrane.n@gmail.com" userId="32458ac109f6b302" providerId="LiveId" clId="{357403C4-34FC-2E4E-A676-6AC7693984E9}" dt="2025-07-15T18:17:19.614" v="684" actId="26606"/>
          <ac:spMkLst>
            <pc:docMk/>
            <pc:sldMk cId="2400044870" sldId="290"/>
            <ac:spMk id="40" creationId="{92BE0106-0C20-465B-A1BE-0BAC2737B1AD}"/>
          </ac:spMkLst>
        </pc:spChg>
        <pc:spChg chg="add del">
          <ac:chgData name="igoumrane.n@gmail.com" userId="32458ac109f6b302" providerId="LiveId" clId="{357403C4-34FC-2E4E-A676-6AC7693984E9}" dt="2025-07-15T18:17:25.299" v="686" actId="26606"/>
          <ac:spMkLst>
            <pc:docMk/>
            <pc:sldMk cId="2400044870" sldId="290"/>
            <ac:spMk id="42" creationId="{4E17AA97-89A7-45C1-B813-BFF6C23D79E1}"/>
          </ac:spMkLst>
        </pc:spChg>
        <pc:spChg chg="add del">
          <ac:chgData name="igoumrane.n@gmail.com" userId="32458ac109f6b302" providerId="LiveId" clId="{357403C4-34FC-2E4E-A676-6AC7693984E9}" dt="2025-07-15T18:17:25.299" v="686" actId="26606"/>
          <ac:spMkLst>
            <pc:docMk/>
            <pc:sldMk cId="2400044870" sldId="290"/>
            <ac:spMk id="43" creationId="{A91E908F-EF1E-2FDB-BE4D-3F4C56B2F6B8}"/>
          </ac:spMkLst>
        </pc:spChg>
        <pc:spChg chg="add del">
          <ac:chgData name="igoumrane.n@gmail.com" userId="32458ac109f6b302" providerId="LiveId" clId="{357403C4-34FC-2E4E-A676-6AC7693984E9}" dt="2025-07-15T18:17:25.299" v="686" actId="26606"/>
          <ac:spMkLst>
            <pc:docMk/>
            <pc:sldMk cId="2400044870" sldId="290"/>
            <ac:spMk id="44" creationId="{F7A2980E-8F82-6B7D-A838-277407403589}"/>
          </ac:spMkLst>
        </pc:spChg>
        <pc:spChg chg="add del">
          <ac:chgData name="igoumrane.n@gmail.com" userId="32458ac109f6b302" providerId="LiveId" clId="{357403C4-34FC-2E4E-A676-6AC7693984E9}" dt="2025-07-15T18:17:37.849" v="688" actId="26606"/>
          <ac:spMkLst>
            <pc:docMk/>
            <pc:sldMk cId="2400044870" sldId="290"/>
            <ac:spMk id="46" creationId="{817D949E-564D-4503-A64E-D22FA3232C29}"/>
          </ac:spMkLst>
        </pc:spChg>
        <pc:spChg chg="add del">
          <ac:chgData name="igoumrane.n@gmail.com" userId="32458ac109f6b302" providerId="LiveId" clId="{357403C4-34FC-2E4E-A676-6AC7693984E9}" dt="2025-07-15T18:17:37.849" v="688" actId="26606"/>
          <ac:spMkLst>
            <pc:docMk/>
            <pc:sldMk cId="2400044870" sldId="290"/>
            <ac:spMk id="47" creationId="{92BE0106-0C20-465B-A1BE-0BAC2737B1AD}"/>
          </ac:spMkLst>
        </pc:spChg>
        <pc:spChg chg="add del">
          <ac:chgData name="igoumrane.n@gmail.com" userId="32458ac109f6b302" providerId="LiveId" clId="{357403C4-34FC-2E4E-A676-6AC7693984E9}" dt="2025-07-15T18:17:37.849" v="688" actId="26606"/>
          <ac:spMkLst>
            <pc:docMk/>
            <pc:sldMk cId="2400044870" sldId="290"/>
            <ac:spMk id="48" creationId="{851808AB-2943-464C-A710-F2A18D869334}"/>
          </ac:spMkLst>
        </pc:spChg>
        <pc:spChg chg="add del">
          <ac:chgData name="igoumrane.n@gmail.com" userId="32458ac109f6b302" providerId="LiveId" clId="{357403C4-34FC-2E4E-A676-6AC7693984E9}" dt="2025-07-15T18:17:43.349" v="690" actId="26606"/>
          <ac:spMkLst>
            <pc:docMk/>
            <pc:sldMk cId="2400044870" sldId="290"/>
            <ac:spMk id="50" creationId="{4E17AA97-89A7-45C1-B813-BFF6C23D79E1}"/>
          </ac:spMkLst>
        </pc:spChg>
        <pc:spChg chg="add del">
          <ac:chgData name="igoumrane.n@gmail.com" userId="32458ac109f6b302" providerId="LiveId" clId="{357403C4-34FC-2E4E-A676-6AC7693984E9}" dt="2025-07-15T18:17:43.349" v="690" actId="26606"/>
          <ac:spMkLst>
            <pc:docMk/>
            <pc:sldMk cId="2400044870" sldId="290"/>
            <ac:spMk id="51" creationId="{33AC4FE1-D370-43A6-96C5-076716BB1E76}"/>
          </ac:spMkLst>
        </pc:spChg>
        <pc:spChg chg="add del">
          <ac:chgData name="igoumrane.n@gmail.com" userId="32458ac109f6b302" providerId="LiveId" clId="{357403C4-34FC-2E4E-A676-6AC7693984E9}" dt="2025-07-15T18:17:43.349" v="690" actId="26606"/>
          <ac:spMkLst>
            <pc:docMk/>
            <pc:sldMk cId="2400044870" sldId="290"/>
            <ac:spMk id="52" creationId="{4A3D569D-D3A6-49CA-A483-291E95DACA14}"/>
          </ac:spMkLst>
        </pc:spChg>
        <pc:spChg chg="add del">
          <ac:chgData name="igoumrane.n@gmail.com" userId="32458ac109f6b302" providerId="LiveId" clId="{357403C4-34FC-2E4E-A676-6AC7693984E9}" dt="2025-07-15T18:17:52.600" v="692" actId="26606"/>
          <ac:spMkLst>
            <pc:docMk/>
            <pc:sldMk cId="2400044870" sldId="290"/>
            <ac:spMk id="54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8:17:52.600" v="692" actId="26606"/>
          <ac:spMkLst>
            <pc:docMk/>
            <pc:sldMk cId="2400044870" sldId="290"/>
            <ac:spMk id="55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8:17:59.949" v="694" actId="26606"/>
          <ac:spMkLst>
            <pc:docMk/>
            <pc:sldMk cId="2400044870" sldId="290"/>
            <ac:spMk id="57" creationId="{4E17AA97-89A7-45C1-B813-BFF6C23D79E1}"/>
          </ac:spMkLst>
        </pc:spChg>
        <pc:spChg chg="add del">
          <ac:chgData name="igoumrane.n@gmail.com" userId="32458ac109f6b302" providerId="LiveId" clId="{357403C4-34FC-2E4E-A676-6AC7693984E9}" dt="2025-07-15T18:17:59.949" v="694" actId="26606"/>
          <ac:spMkLst>
            <pc:docMk/>
            <pc:sldMk cId="2400044870" sldId="290"/>
            <ac:spMk id="58" creationId="{33AC4FE1-D370-43A6-96C5-076716BB1E76}"/>
          </ac:spMkLst>
        </pc:spChg>
        <pc:spChg chg="add del">
          <ac:chgData name="igoumrane.n@gmail.com" userId="32458ac109f6b302" providerId="LiveId" clId="{357403C4-34FC-2E4E-A676-6AC7693984E9}" dt="2025-07-15T18:17:59.949" v="694" actId="26606"/>
          <ac:spMkLst>
            <pc:docMk/>
            <pc:sldMk cId="2400044870" sldId="290"/>
            <ac:spMk id="59" creationId="{4A3D569D-D3A6-49CA-A483-291E95DACA14}"/>
          </ac:spMkLst>
        </pc:spChg>
        <pc:spChg chg="add">
          <ac:chgData name="igoumrane.n@gmail.com" userId="32458ac109f6b302" providerId="LiveId" clId="{357403C4-34FC-2E4E-A676-6AC7693984E9}" dt="2025-07-15T18:18:00.023" v="695" actId="26606"/>
          <ac:spMkLst>
            <pc:docMk/>
            <pc:sldMk cId="2400044870" sldId="290"/>
            <ac:spMk id="61" creationId="{4E17AA97-89A7-45C1-B813-BFF6C23D79E1}"/>
          </ac:spMkLst>
        </pc:spChg>
        <pc:spChg chg="add">
          <ac:chgData name="igoumrane.n@gmail.com" userId="32458ac109f6b302" providerId="LiveId" clId="{357403C4-34FC-2E4E-A676-6AC7693984E9}" dt="2025-07-15T18:18:00.023" v="695" actId="26606"/>
          <ac:spMkLst>
            <pc:docMk/>
            <pc:sldMk cId="2400044870" sldId="290"/>
            <ac:spMk id="62" creationId="{A91E908F-EF1E-2FDB-BE4D-3F4C56B2F6B8}"/>
          </ac:spMkLst>
        </pc:spChg>
        <pc:spChg chg="add">
          <ac:chgData name="igoumrane.n@gmail.com" userId="32458ac109f6b302" providerId="LiveId" clId="{357403C4-34FC-2E4E-A676-6AC7693984E9}" dt="2025-07-15T18:18:00.023" v="695" actId="26606"/>
          <ac:spMkLst>
            <pc:docMk/>
            <pc:sldMk cId="2400044870" sldId="290"/>
            <ac:spMk id="63" creationId="{F7A2980E-8F82-6B7D-A838-277407403589}"/>
          </ac:spMkLst>
        </pc:spChg>
        <pc:graphicFrameChg chg="mod modGraphic">
          <ac:chgData name="igoumrane.n@gmail.com" userId="32458ac109f6b302" providerId="LiveId" clId="{357403C4-34FC-2E4E-A676-6AC7693984E9}" dt="2025-07-15T18:18:00.023" v="695" actId="26606"/>
          <ac:graphicFrameMkLst>
            <pc:docMk/>
            <pc:sldMk cId="2400044870" sldId="290"/>
            <ac:graphicFrameMk id="22" creationId="{26098ED5-BB33-B027-437F-25AA198794FB}"/>
          </ac:graphicFrameMkLst>
        </pc:graphicFrameChg>
      </pc:sldChg>
      <pc:sldChg chg="modTransition setBg">
        <pc:chgData name="igoumrane.n@gmail.com" userId="32458ac109f6b302" providerId="LiveId" clId="{357403C4-34FC-2E4E-A676-6AC7693984E9}" dt="2025-07-15T20:44:30.241" v="1576"/>
        <pc:sldMkLst>
          <pc:docMk/>
          <pc:sldMk cId="4205505405" sldId="292"/>
        </pc:sldMkLst>
      </pc:sldChg>
      <pc:sldChg chg="modTransition setBg">
        <pc:chgData name="igoumrane.n@gmail.com" userId="32458ac109f6b302" providerId="LiveId" clId="{357403C4-34FC-2E4E-A676-6AC7693984E9}" dt="2025-07-15T20:44:15.516" v="1573"/>
        <pc:sldMkLst>
          <pc:docMk/>
          <pc:sldMk cId="151809924" sldId="293"/>
        </pc:sldMkLst>
      </pc:sldChg>
      <pc:sldChg chg="setBg">
        <pc:chgData name="igoumrane.n@gmail.com" userId="32458ac109f6b302" providerId="LiveId" clId="{357403C4-34FC-2E4E-A676-6AC7693984E9}" dt="2025-07-15T20:44:09.536" v="1572"/>
        <pc:sldMkLst>
          <pc:docMk/>
          <pc:sldMk cId="3887557011" sldId="294"/>
        </pc:sldMkLst>
      </pc:sldChg>
      <pc:sldChg chg="del modTransition">
        <pc:chgData name="igoumrane.n@gmail.com" userId="32458ac109f6b302" providerId="LiveId" clId="{357403C4-34FC-2E4E-A676-6AC7693984E9}" dt="2025-07-15T14:04:00.542" v="397" actId="2696"/>
        <pc:sldMkLst>
          <pc:docMk/>
          <pc:sldMk cId="380438345" sldId="295"/>
        </pc:sldMkLst>
      </pc:sldChg>
      <pc:sldChg chg="modTransition setBg">
        <pc:chgData name="igoumrane.n@gmail.com" userId="32458ac109f6b302" providerId="LiveId" clId="{357403C4-34FC-2E4E-A676-6AC7693984E9}" dt="2025-07-15T20:44:25.049" v="1574"/>
        <pc:sldMkLst>
          <pc:docMk/>
          <pc:sldMk cId="1684575626" sldId="295"/>
        </pc:sldMkLst>
      </pc:sldChg>
      <pc:sldChg chg="addSp delSp modSp del mod modTransition">
        <pc:chgData name="igoumrane.n@gmail.com" userId="32458ac109f6b302" providerId="LiveId" clId="{357403C4-34FC-2E4E-A676-6AC7693984E9}" dt="2025-07-15T14:15:24.526" v="538" actId="2696"/>
        <pc:sldMkLst>
          <pc:docMk/>
          <pc:sldMk cId="846934100" sldId="296"/>
        </pc:sldMkLst>
        <pc:spChg chg="mod">
          <ac:chgData name="igoumrane.n@gmail.com" userId="32458ac109f6b302" providerId="LiveId" clId="{357403C4-34FC-2E4E-A676-6AC7693984E9}" dt="2025-07-15T14:14:19.012" v="528" actId="26606"/>
          <ac:spMkLst>
            <pc:docMk/>
            <pc:sldMk cId="846934100" sldId="296"/>
            <ac:spMk id="2" creationId="{32CF1585-3F9C-DE5E-F3B9-3FC0596F0BD8}"/>
          </ac:spMkLst>
        </pc:spChg>
        <pc:spChg chg="del">
          <ac:chgData name="igoumrane.n@gmail.com" userId="32458ac109f6b302" providerId="LiveId" clId="{357403C4-34FC-2E4E-A676-6AC7693984E9}" dt="2025-07-15T14:14:19.012" v="528" actId="26606"/>
          <ac:spMkLst>
            <pc:docMk/>
            <pc:sldMk cId="846934100" sldId="296"/>
            <ac:spMk id="66" creationId="{04213918-F1EB-4BCE-BE23-F5E9851EE05C}"/>
          </ac:spMkLst>
        </pc:spChg>
        <pc:spChg chg="del">
          <ac:chgData name="igoumrane.n@gmail.com" userId="32458ac109f6b302" providerId="LiveId" clId="{357403C4-34FC-2E4E-A676-6AC7693984E9}" dt="2025-07-15T14:14:19.012" v="528" actId="26606"/>
          <ac:spMkLst>
            <pc:docMk/>
            <pc:sldMk cId="846934100" sldId="296"/>
            <ac:spMk id="67" creationId="{2062E862-C7F7-4CA1-B929-D0B75F5E9FB9}"/>
          </ac:spMkLst>
        </pc:spChg>
        <pc:spChg chg="add">
          <ac:chgData name="igoumrane.n@gmail.com" userId="32458ac109f6b302" providerId="LiveId" clId="{357403C4-34FC-2E4E-A676-6AC7693984E9}" dt="2025-07-15T14:14:19.012" v="528" actId="26606"/>
          <ac:spMkLst>
            <pc:docMk/>
            <pc:sldMk cId="846934100" sldId="296"/>
            <ac:spMk id="72" creationId="{817D949E-564D-4503-A64E-D22FA3232C29}"/>
          </ac:spMkLst>
        </pc:spChg>
        <pc:spChg chg="add">
          <ac:chgData name="igoumrane.n@gmail.com" userId="32458ac109f6b302" providerId="LiveId" clId="{357403C4-34FC-2E4E-A676-6AC7693984E9}" dt="2025-07-15T14:14:19.012" v="528" actId="26606"/>
          <ac:spMkLst>
            <pc:docMk/>
            <pc:sldMk cId="846934100" sldId="296"/>
            <ac:spMk id="74" creationId="{92BE0106-0C20-465B-A1BE-0BAC2737B1AD}"/>
          </ac:spMkLst>
        </pc:spChg>
        <pc:spChg chg="add">
          <ac:chgData name="igoumrane.n@gmail.com" userId="32458ac109f6b302" providerId="LiveId" clId="{357403C4-34FC-2E4E-A676-6AC7693984E9}" dt="2025-07-15T14:14:19.012" v="528" actId="26606"/>
          <ac:spMkLst>
            <pc:docMk/>
            <pc:sldMk cId="846934100" sldId="296"/>
            <ac:spMk id="76" creationId="{851808AB-2943-464C-A710-F2A18D869334}"/>
          </ac:spMkLst>
        </pc:spChg>
        <pc:graphicFrameChg chg="mod modGraphic">
          <ac:chgData name="igoumrane.n@gmail.com" userId="32458ac109f6b302" providerId="LiveId" clId="{357403C4-34FC-2E4E-A676-6AC7693984E9}" dt="2025-07-15T14:14:19.012" v="528" actId="26606"/>
          <ac:graphicFrameMkLst>
            <pc:docMk/>
            <pc:sldMk cId="846934100" sldId="296"/>
            <ac:graphicFrameMk id="10" creationId="{6AC3E81D-2874-8347-D6E0-B35893FB6FF0}"/>
          </ac:graphicFrameMkLst>
        </pc:graphicFrameChg>
      </pc:sldChg>
      <pc:sldChg chg="addSp delSp modSp mod modTransition setBg">
        <pc:chgData name="igoumrane.n@gmail.com" userId="32458ac109f6b302" providerId="LiveId" clId="{357403C4-34FC-2E4E-A676-6AC7693984E9}" dt="2025-07-15T20:46:00.344" v="1587" actId="26606"/>
        <pc:sldMkLst>
          <pc:docMk/>
          <pc:sldMk cId="876464777" sldId="297"/>
        </pc:sldMkLst>
        <pc:spChg chg="mod">
          <ac:chgData name="igoumrane.n@gmail.com" userId="32458ac109f6b302" providerId="LiveId" clId="{357403C4-34FC-2E4E-A676-6AC7693984E9}" dt="2025-07-15T20:46:00.344" v="1587" actId="26606"/>
          <ac:spMkLst>
            <pc:docMk/>
            <pc:sldMk cId="876464777" sldId="297"/>
            <ac:spMk id="2" creationId="{8A040C33-54A1-5777-5C50-F75946885423}"/>
          </ac:spMkLst>
        </pc:spChg>
        <pc:spChg chg="mod ord">
          <ac:chgData name="igoumrane.n@gmail.com" userId="32458ac109f6b302" providerId="LiveId" clId="{357403C4-34FC-2E4E-A676-6AC7693984E9}" dt="2025-07-15T20:46:00.344" v="1587" actId="26606"/>
          <ac:spMkLst>
            <pc:docMk/>
            <pc:sldMk cId="876464777" sldId="297"/>
            <ac:spMk id="3" creationId="{5FC92A58-D344-38B5-A1AC-27C7F4C03CEB}"/>
          </ac:spMkLst>
        </pc:spChg>
        <pc:spChg chg="add del">
          <ac:chgData name="igoumrane.n@gmail.com" userId="32458ac109f6b302" providerId="LiveId" clId="{357403C4-34FC-2E4E-A676-6AC7693984E9}" dt="2025-07-15T18:14:50.596" v="669" actId="26606"/>
          <ac:spMkLst>
            <pc:docMk/>
            <pc:sldMk cId="876464777" sldId="297"/>
            <ac:spMk id="16" creationId="{175EAFFD-4A47-DD53-4F76-BD457E18BF1F}"/>
          </ac:spMkLst>
        </pc:spChg>
        <pc:spChg chg="add del">
          <ac:chgData name="igoumrane.n@gmail.com" userId="32458ac109f6b302" providerId="LiveId" clId="{357403C4-34FC-2E4E-A676-6AC7693984E9}" dt="2025-07-15T18:14:50.596" v="669" actId="26606"/>
          <ac:spMkLst>
            <pc:docMk/>
            <pc:sldMk cId="876464777" sldId="297"/>
            <ac:spMk id="18" creationId="{7CC1FECC-9CA4-341C-7E20-4728C5147389}"/>
          </ac:spMkLst>
        </pc:spChg>
        <pc:spChg chg="add del">
          <ac:chgData name="igoumrane.n@gmail.com" userId="32458ac109f6b302" providerId="LiveId" clId="{357403C4-34FC-2E4E-A676-6AC7693984E9}" dt="2025-07-15T18:15:42.549" v="678" actId="26606"/>
          <ac:spMkLst>
            <pc:docMk/>
            <pc:sldMk cId="876464777" sldId="297"/>
            <ac:spMk id="20" creationId="{175EAFFD-4A47-DD53-4F76-BD457E18BF1F}"/>
          </ac:spMkLst>
        </pc:spChg>
        <pc:spChg chg="add del">
          <ac:chgData name="igoumrane.n@gmail.com" userId="32458ac109f6b302" providerId="LiveId" clId="{357403C4-34FC-2E4E-A676-6AC7693984E9}" dt="2025-07-15T18:15:42.549" v="678" actId="26606"/>
          <ac:spMkLst>
            <pc:docMk/>
            <pc:sldMk cId="876464777" sldId="297"/>
            <ac:spMk id="21" creationId="{7CC1FECC-9CA4-341C-7E20-4728C5147389}"/>
          </ac:spMkLst>
        </pc:spChg>
        <pc:spChg chg="add del">
          <ac:chgData name="igoumrane.n@gmail.com" userId="32458ac109f6b302" providerId="LiveId" clId="{357403C4-34FC-2E4E-A676-6AC7693984E9}" dt="2025-07-15T18:13:50.250" v="668" actId="26606"/>
          <ac:spMkLst>
            <pc:docMk/>
            <pc:sldMk cId="876464777" sldId="297"/>
            <ac:spMk id="23" creationId="{175EAFFD-4A47-DD53-4F76-BD457E18BF1F}"/>
          </ac:spMkLst>
        </pc:spChg>
        <pc:spChg chg="add del">
          <ac:chgData name="igoumrane.n@gmail.com" userId="32458ac109f6b302" providerId="LiveId" clId="{357403C4-34FC-2E4E-A676-6AC7693984E9}" dt="2025-07-15T18:13:50.250" v="668" actId="26606"/>
          <ac:spMkLst>
            <pc:docMk/>
            <pc:sldMk cId="876464777" sldId="297"/>
            <ac:spMk id="25" creationId="{7CC1FECC-9CA4-341C-7E20-4728C5147389}"/>
          </ac:spMkLst>
        </pc:spChg>
        <pc:spChg chg="add del">
          <ac:chgData name="igoumrane.n@gmail.com" userId="32458ac109f6b302" providerId="LiveId" clId="{357403C4-34FC-2E4E-A676-6AC7693984E9}" dt="2025-07-15T19:19:47.269" v="869" actId="26606"/>
          <ac:spMkLst>
            <pc:docMk/>
            <pc:sldMk cId="876464777" sldId="297"/>
            <ac:spMk id="26" creationId="{9E10BDB4-64F2-477D-A03B-9F8352D5E02E}"/>
          </ac:spMkLst>
        </pc:spChg>
        <pc:spChg chg="add del">
          <ac:chgData name="igoumrane.n@gmail.com" userId="32458ac109f6b302" providerId="LiveId" clId="{357403C4-34FC-2E4E-A676-6AC7693984E9}" dt="2025-07-15T19:19:47.269" v="869" actId="26606"/>
          <ac:spMkLst>
            <pc:docMk/>
            <pc:sldMk cId="876464777" sldId="297"/>
            <ac:spMk id="28" creationId="{887F59F2-5FBC-40CD-AD35-376AECE49EA6}"/>
          </ac:spMkLst>
        </pc:spChg>
        <pc:spChg chg="add del">
          <ac:chgData name="igoumrane.n@gmail.com" userId="32458ac109f6b302" providerId="LiveId" clId="{357403C4-34FC-2E4E-A676-6AC7693984E9}" dt="2025-07-15T19:19:47.269" v="869" actId="26606"/>
          <ac:spMkLst>
            <pc:docMk/>
            <pc:sldMk cId="876464777" sldId="297"/>
            <ac:spMk id="30" creationId="{7271C494-8107-3D61-D611-4FBC7C22A2B8}"/>
          </ac:spMkLst>
        </pc:spChg>
        <pc:spChg chg="add del">
          <ac:chgData name="igoumrane.n@gmail.com" userId="32458ac109f6b302" providerId="LiveId" clId="{357403C4-34FC-2E4E-A676-6AC7693984E9}" dt="2025-07-15T20:45:28.366" v="1580" actId="26606"/>
          <ac:spMkLst>
            <pc:docMk/>
            <pc:sldMk cId="876464777" sldId="297"/>
            <ac:spMk id="35" creationId="{AD1BDCCC-E676-2A7E-BE11-2B8C23DB287F}"/>
          </ac:spMkLst>
        </pc:spChg>
        <pc:spChg chg="add del">
          <ac:chgData name="igoumrane.n@gmail.com" userId="32458ac109f6b302" providerId="LiveId" clId="{357403C4-34FC-2E4E-A676-6AC7693984E9}" dt="2025-07-15T20:45:28.366" v="1580" actId="26606"/>
          <ac:spMkLst>
            <pc:docMk/>
            <pc:sldMk cId="876464777" sldId="297"/>
            <ac:spMk id="37" creationId="{781C97B1-8A09-6383-8C65-A3B73577816A}"/>
          </ac:spMkLst>
        </pc:spChg>
        <pc:spChg chg="add del">
          <ac:chgData name="igoumrane.n@gmail.com" userId="32458ac109f6b302" providerId="LiveId" clId="{357403C4-34FC-2E4E-A676-6AC7693984E9}" dt="2025-07-15T20:45:28.360" v="1579" actId="26606"/>
          <ac:spMkLst>
            <pc:docMk/>
            <pc:sldMk cId="876464777" sldId="297"/>
            <ac:spMk id="42" creationId="{9E10BDB4-64F2-477D-A03B-9F8352D5E02E}"/>
          </ac:spMkLst>
        </pc:spChg>
        <pc:spChg chg="add del">
          <ac:chgData name="igoumrane.n@gmail.com" userId="32458ac109f6b302" providerId="LiveId" clId="{357403C4-34FC-2E4E-A676-6AC7693984E9}" dt="2025-07-15T20:45:28.360" v="1579" actId="26606"/>
          <ac:spMkLst>
            <pc:docMk/>
            <pc:sldMk cId="876464777" sldId="297"/>
            <ac:spMk id="44" creationId="{887F59F2-5FBC-40CD-AD35-376AECE49EA6}"/>
          </ac:spMkLst>
        </pc:spChg>
        <pc:spChg chg="add del">
          <ac:chgData name="igoumrane.n@gmail.com" userId="32458ac109f6b302" providerId="LiveId" clId="{357403C4-34FC-2E4E-A676-6AC7693984E9}" dt="2025-07-15T20:45:28.360" v="1579" actId="26606"/>
          <ac:spMkLst>
            <pc:docMk/>
            <pc:sldMk cId="876464777" sldId="297"/>
            <ac:spMk id="46" creationId="{7271C494-8107-3D61-D611-4FBC7C22A2B8}"/>
          </ac:spMkLst>
        </pc:spChg>
        <pc:spChg chg="add del">
          <ac:chgData name="igoumrane.n@gmail.com" userId="32458ac109f6b302" providerId="LiveId" clId="{357403C4-34FC-2E4E-A676-6AC7693984E9}" dt="2025-07-15T20:46:00.344" v="1587" actId="26606"/>
          <ac:spMkLst>
            <pc:docMk/>
            <pc:sldMk cId="876464777" sldId="297"/>
            <ac:spMk id="48" creationId="{AD1BDCCC-E676-2A7E-BE11-2B8C23DB287F}"/>
          </ac:spMkLst>
        </pc:spChg>
        <pc:spChg chg="add del">
          <ac:chgData name="igoumrane.n@gmail.com" userId="32458ac109f6b302" providerId="LiveId" clId="{357403C4-34FC-2E4E-A676-6AC7693984E9}" dt="2025-07-15T20:46:00.344" v="1587" actId="26606"/>
          <ac:spMkLst>
            <pc:docMk/>
            <pc:sldMk cId="876464777" sldId="297"/>
            <ac:spMk id="49" creationId="{781C97B1-8A09-6383-8C65-A3B73577816A}"/>
          </ac:spMkLst>
        </pc:spChg>
        <pc:spChg chg="add">
          <ac:chgData name="igoumrane.n@gmail.com" userId="32458ac109f6b302" providerId="LiveId" clId="{357403C4-34FC-2E4E-A676-6AC7693984E9}" dt="2025-07-15T20:46:00.344" v="1587" actId="26606"/>
          <ac:spMkLst>
            <pc:docMk/>
            <pc:sldMk cId="876464777" sldId="297"/>
            <ac:spMk id="54" creationId="{9E10BDB4-64F2-477D-A03B-9F8352D5E02E}"/>
          </ac:spMkLst>
        </pc:spChg>
        <pc:spChg chg="add">
          <ac:chgData name="igoumrane.n@gmail.com" userId="32458ac109f6b302" providerId="LiveId" clId="{357403C4-34FC-2E4E-A676-6AC7693984E9}" dt="2025-07-15T20:46:00.344" v="1587" actId="26606"/>
          <ac:spMkLst>
            <pc:docMk/>
            <pc:sldMk cId="876464777" sldId="297"/>
            <ac:spMk id="56" creationId="{887F59F2-5FBC-40CD-AD35-376AECE49EA6}"/>
          </ac:spMkLst>
        </pc:spChg>
        <pc:spChg chg="add">
          <ac:chgData name="igoumrane.n@gmail.com" userId="32458ac109f6b302" providerId="LiveId" clId="{357403C4-34FC-2E4E-A676-6AC7693984E9}" dt="2025-07-15T20:46:00.344" v="1587" actId="26606"/>
          <ac:spMkLst>
            <pc:docMk/>
            <pc:sldMk cId="876464777" sldId="297"/>
            <ac:spMk id="58" creationId="{7271C494-8107-3D61-D611-4FBC7C22A2B8}"/>
          </ac:spMkLst>
        </pc:spChg>
        <pc:picChg chg="del mod">
          <ac:chgData name="igoumrane.n@gmail.com" userId="32458ac109f6b302" providerId="LiveId" clId="{357403C4-34FC-2E4E-A676-6AC7693984E9}" dt="2025-07-15T13:25:45.921" v="3" actId="21"/>
          <ac:picMkLst>
            <pc:docMk/>
            <pc:sldMk cId="876464777" sldId="297"/>
            <ac:picMk id="4" creationId="{7A9715C9-7125-50B5-CBDD-27BDF8010251}"/>
          </ac:picMkLst>
        </pc:picChg>
        <pc:picChg chg="add mod">
          <ac:chgData name="igoumrane.n@gmail.com" userId="32458ac109f6b302" providerId="LiveId" clId="{357403C4-34FC-2E4E-A676-6AC7693984E9}" dt="2025-07-15T20:46:00.344" v="1587" actId="26606"/>
          <ac:picMkLst>
            <pc:docMk/>
            <pc:sldMk cId="876464777" sldId="297"/>
            <ac:picMk id="5" creationId="{39F0016D-ACA3-159C-7D9A-CEA2442F2DF8}"/>
          </ac:picMkLst>
        </pc:picChg>
        <pc:picChg chg="add del mod">
          <ac:chgData name="igoumrane.n@gmail.com" userId="32458ac109f6b302" providerId="LiveId" clId="{357403C4-34FC-2E4E-A676-6AC7693984E9}" dt="2025-07-15T18:15:15.497" v="672" actId="478"/>
          <ac:picMkLst>
            <pc:docMk/>
            <pc:sldMk cId="876464777" sldId="297"/>
            <ac:picMk id="6" creationId="{C1611B58-1508-8159-F77A-F3045EE1B8E7}"/>
          </ac:picMkLst>
        </pc:picChg>
      </pc:sldChg>
      <pc:sldChg chg="delSp add setBg delDesignElem">
        <pc:chgData name="igoumrane.n@gmail.com" userId="32458ac109f6b302" providerId="LiveId" clId="{357403C4-34FC-2E4E-A676-6AC7693984E9}" dt="2025-07-15T18:43:32.240" v="739"/>
        <pc:sldMkLst>
          <pc:docMk/>
          <pc:sldMk cId="2226117621" sldId="298"/>
        </pc:sldMkLst>
        <pc:spChg chg="del">
          <ac:chgData name="igoumrane.n@gmail.com" userId="32458ac109f6b302" providerId="LiveId" clId="{357403C4-34FC-2E4E-A676-6AC7693984E9}" dt="2025-07-15T18:43:32.240" v="739"/>
          <ac:spMkLst>
            <pc:docMk/>
            <pc:sldMk cId="2226117621" sldId="298"/>
            <ac:spMk id="16" creationId="{04213918-F1EB-4BCE-BE23-F5E9851EE05C}"/>
          </ac:spMkLst>
        </pc:spChg>
        <pc:spChg chg="del">
          <ac:chgData name="igoumrane.n@gmail.com" userId="32458ac109f6b302" providerId="LiveId" clId="{357403C4-34FC-2E4E-A676-6AC7693984E9}" dt="2025-07-15T18:43:32.240" v="739"/>
          <ac:spMkLst>
            <pc:docMk/>
            <pc:sldMk cId="2226117621" sldId="298"/>
            <ac:spMk id="18" creationId="{2062E862-C7F7-4CA1-B929-D0B75F5E9FB9}"/>
          </ac:spMkLst>
        </pc:spChg>
      </pc:sldChg>
      <pc:sldChg chg="addSp modSp del mod">
        <pc:chgData name="igoumrane.n@gmail.com" userId="32458ac109f6b302" providerId="LiveId" clId="{357403C4-34FC-2E4E-A676-6AC7693984E9}" dt="2025-07-15T13:38:08.422" v="180" actId="2696"/>
        <pc:sldMkLst>
          <pc:docMk/>
          <pc:sldMk cId="3485188159" sldId="298"/>
        </pc:sldMkLst>
        <pc:spChg chg="mod">
          <ac:chgData name="igoumrane.n@gmail.com" userId="32458ac109f6b302" providerId="LiveId" clId="{357403C4-34FC-2E4E-A676-6AC7693984E9}" dt="2025-07-15T13:27:19.366" v="19"/>
          <ac:spMkLst>
            <pc:docMk/>
            <pc:sldMk cId="3485188159" sldId="298"/>
            <ac:spMk id="2" creationId="{38CA0F2C-5188-4EDA-02E9-15D43FF12C1D}"/>
          </ac:spMkLst>
        </pc:spChg>
        <pc:spChg chg="mod">
          <ac:chgData name="igoumrane.n@gmail.com" userId="32458ac109f6b302" providerId="LiveId" clId="{357403C4-34FC-2E4E-A676-6AC7693984E9}" dt="2025-07-15T13:28:03.811" v="23" actId="14100"/>
          <ac:spMkLst>
            <pc:docMk/>
            <pc:sldMk cId="3485188159" sldId="298"/>
            <ac:spMk id="3" creationId="{67FC7265-F937-F7C9-8EB0-7AB382BB72FD}"/>
          </ac:spMkLst>
        </pc:spChg>
        <pc:spChg chg="add mod">
          <ac:chgData name="igoumrane.n@gmail.com" userId="32458ac109f6b302" providerId="LiveId" clId="{357403C4-34FC-2E4E-A676-6AC7693984E9}" dt="2025-07-15T13:28:23.066" v="27" actId="27636"/>
          <ac:spMkLst>
            <pc:docMk/>
            <pc:sldMk cId="3485188159" sldId="298"/>
            <ac:spMk id="4" creationId="{01BDEE00-6E00-689E-AA6B-807C78951451}"/>
          </ac:spMkLst>
        </pc:spChg>
      </pc:sldChg>
      <pc:sldChg chg="add del">
        <pc:chgData name="igoumrane.n@gmail.com" userId="32458ac109f6b302" providerId="LiveId" clId="{357403C4-34FC-2E4E-A676-6AC7693984E9}" dt="2025-07-15T13:38:45.737" v="190" actId="2696"/>
        <pc:sldMkLst>
          <pc:docMk/>
          <pc:sldMk cId="1093141239" sldId="299"/>
        </pc:sldMkLst>
      </pc:sldChg>
      <pc:sldChg chg="addSp delSp modSp add mod modTransition setBg">
        <pc:chgData name="igoumrane.n@gmail.com" userId="32458ac109f6b302" providerId="LiveId" clId="{357403C4-34FC-2E4E-A676-6AC7693984E9}" dt="2025-07-15T19:35:31.985" v="925" actId="26606"/>
        <pc:sldMkLst>
          <pc:docMk/>
          <pc:sldMk cId="159035768" sldId="300"/>
        </pc:sldMkLst>
        <pc:spChg chg="mod">
          <ac:chgData name="igoumrane.n@gmail.com" userId="32458ac109f6b302" providerId="LiveId" clId="{357403C4-34FC-2E4E-A676-6AC7693984E9}" dt="2025-07-15T19:35:31.985" v="925" actId="26606"/>
          <ac:spMkLst>
            <pc:docMk/>
            <pc:sldMk cId="159035768" sldId="300"/>
            <ac:spMk id="2" creationId="{38CA0F2C-5188-4EDA-02E9-15D43FF12C1D}"/>
          </ac:spMkLst>
        </pc:spChg>
        <pc:spChg chg="del mod">
          <ac:chgData name="igoumrane.n@gmail.com" userId="32458ac109f6b302" providerId="LiveId" clId="{357403C4-34FC-2E4E-A676-6AC7693984E9}" dt="2025-07-15T13:29:06.128" v="31" actId="478"/>
          <ac:spMkLst>
            <pc:docMk/>
            <pc:sldMk cId="159035768" sldId="300"/>
            <ac:spMk id="3" creationId="{67FC7265-F937-F7C9-8EB0-7AB382BB72FD}"/>
          </ac:spMkLst>
        </pc:spChg>
        <pc:spChg chg="del mod">
          <ac:chgData name="igoumrane.n@gmail.com" userId="32458ac109f6b302" providerId="LiveId" clId="{357403C4-34FC-2E4E-A676-6AC7693984E9}" dt="2025-07-15T13:29:09.423" v="32" actId="478"/>
          <ac:spMkLst>
            <pc:docMk/>
            <pc:sldMk cId="159035768" sldId="300"/>
            <ac:spMk id="4" creationId="{01BDEE00-6E00-689E-AA6B-807C78951451}"/>
          </ac:spMkLst>
        </pc:spChg>
        <pc:spChg chg="add del mod">
          <ac:chgData name="igoumrane.n@gmail.com" userId="32458ac109f6b302" providerId="LiveId" clId="{357403C4-34FC-2E4E-A676-6AC7693984E9}" dt="2025-07-15T13:29:20.425" v="33" actId="3680"/>
          <ac:spMkLst>
            <pc:docMk/>
            <pc:sldMk cId="159035768" sldId="300"/>
            <ac:spMk id="6" creationId="{9169752C-8B38-C442-FAE2-CD1155AE4C70}"/>
          </ac:spMkLst>
        </pc:spChg>
        <pc:spChg chg="add">
          <ac:chgData name="igoumrane.n@gmail.com" userId="32458ac109f6b302" providerId="LiveId" clId="{357403C4-34FC-2E4E-A676-6AC7693984E9}" dt="2025-07-15T19:35:31.985" v="925" actId="26606"/>
          <ac:spMkLst>
            <pc:docMk/>
            <pc:sldMk cId="159035768" sldId="300"/>
            <ac:spMk id="9" creationId="{04213918-F1EB-4BCE-BE23-F5E9851EE05C}"/>
          </ac:spMkLst>
        </pc:spChg>
        <pc:spChg chg="add">
          <ac:chgData name="igoumrane.n@gmail.com" userId="32458ac109f6b302" providerId="LiveId" clId="{357403C4-34FC-2E4E-A676-6AC7693984E9}" dt="2025-07-15T19:35:31.985" v="925" actId="26606"/>
          <ac:spMkLst>
            <pc:docMk/>
            <pc:sldMk cId="159035768" sldId="300"/>
            <ac:spMk id="11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3:54:14.474" v="295" actId="26606"/>
          <ac:spMkLst>
            <pc:docMk/>
            <pc:sldMk cId="159035768" sldId="300"/>
            <ac:spMk id="12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3:54:14.474" v="295" actId="26606"/>
          <ac:spMkLst>
            <pc:docMk/>
            <pc:sldMk cId="159035768" sldId="300"/>
            <ac:spMk id="14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3:54:20.665" v="301" actId="26606"/>
          <ac:spMkLst>
            <pc:docMk/>
            <pc:sldMk cId="159035768" sldId="300"/>
            <ac:spMk id="15" creationId="{9E10BDB4-64F2-477D-A03B-9F8352D5E02E}"/>
          </ac:spMkLst>
        </pc:spChg>
        <pc:spChg chg="add del">
          <ac:chgData name="igoumrane.n@gmail.com" userId="32458ac109f6b302" providerId="LiveId" clId="{357403C4-34FC-2E4E-A676-6AC7693984E9}" dt="2025-07-15T13:54:16.482" v="297" actId="26606"/>
          <ac:spMkLst>
            <pc:docMk/>
            <pc:sldMk cId="159035768" sldId="300"/>
            <ac:spMk id="16" creationId="{FAF3766F-DEF3-4802-BB0D-7A18EDD9704F}"/>
          </ac:spMkLst>
        </pc:spChg>
        <pc:spChg chg="add del">
          <ac:chgData name="igoumrane.n@gmail.com" userId="32458ac109f6b302" providerId="LiveId" clId="{357403C4-34FC-2E4E-A676-6AC7693984E9}" dt="2025-07-15T13:54:16.482" v="297" actId="26606"/>
          <ac:spMkLst>
            <pc:docMk/>
            <pc:sldMk cId="159035768" sldId="300"/>
            <ac:spMk id="17" creationId="{774A975B-A886-5202-0489-6965514A0D14}"/>
          </ac:spMkLst>
        </pc:spChg>
        <pc:spChg chg="add del">
          <ac:chgData name="igoumrane.n@gmail.com" userId="32458ac109f6b302" providerId="LiveId" clId="{357403C4-34FC-2E4E-A676-6AC7693984E9}" dt="2025-07-15T13:54:16.482" v="297" actId="26606"/>
          <ac:spMkLst>
            <pc:docMk/>
            <pc:sldMk cId="159035768" sldId="300"/>
            <ac:spMk id="18" creationId="{81F0C179-4DBF-6AB9-CD0B-9224A0C885A4}"/>
          </ac:spMkLst>
        </pc:spChg>
        <pc:spChg chg="add del">
          <ac:chgData name="igoumrane.n@gmail.com" userId="32458ac109f6b302" providerId="LiveId" clId="{357403C4-34FC-2E4E-A676-6AC7693984E9}" dt="2025-07-15T13:54:16.482" v="297" actId="26606"/>
          <ac:spMkLst>
            <pc:docMk/>
            <pc:sldMk cId="159035768" sldId="300"/>
            <ac:spMk id="19" creationId="{EA67E988-5919-57BB-C7DE-D3EAD38A3045}"/>
          </ac:spMkLst>
        </pc:spChg>
        <pc:spChg chg="add del">
          <ac:chgData name="igoumrane.n@gmail.com" userId="32458ac109f6b302" providerId="LiveId" clId="{357403C4-34FC-2E4E-A676-6AC7693984E9}" dt="2025-07-15T13:54:18.779" v="299" actId="26606"/>
          <ac:spMkLst>
            <pc:docMk/>
            <pc:sldMk cId="159035768" sldId="300"/>
            <ac:spMk id="20" creationId="{3FB6D83C-2377-9CAD-A991-9E0B6AF25067}"/>
          </ac:spMkLst>
        </pc:spChg>
        <pc:spChg chg="add del">
          <ac:chgData name="igoumrane.n@gmail.com" userId="32458ac109f6b302" providerId="LiveId" clId="{357403C4-34FC-2E4E-A676-6AC7693984E9}" dt="2025-07-15T13:54:18.779" v="299" actId="26606"/>
          <ac:spMkLst>
            <pc:docMk/>
            <pc:sldMk cId="159035768" sldId="300"/>
            <ac:spMk id="21" creationId="{774A975B-A886-5202-0489-6965514A0D14}"/>
          </ac:spMkLst>
        </pc:spChg>
        <pc:spChg chg="add del">
          <ac:chgData name="igoumrane.n@gmail.com" userId="32458ac109f6b302" providerId="LiveId" clId="{357403C4-34FC-2E4E-A676-6AC7693984E9}" dt="2025-07-15T13:54:18.779" v="299" actId="26606"/>
          <ac:spMkLst>
            <pc:docMk/>
            <pc:sldMk cId="159035768" sldId="300"/>
            <ac:spMk id="22" creationId="{EA67E988-5919-57BB-C7DE-D3EAD38A3045}"/>
          </ac:spMkLst>
        </pc:spChg>
        <pc:spChg chg="add del">
          <ac:chgData name="igoumrane.n@gmail.com" userId="32458ac109f6b302" providerId="LiveId" clId="{357403C4-34FC-2E4E-A676-6AC7693984E9}" dt="2025-07-15T13:54:18.779" v="299" actId="26606"/>
          <ac:spMkLst>
            <pc:docMk/>
            <pc:sldMk cId="159035768" sldId="300"/>
            <ac:spMk id="23" creationId="{FAF3766F-DEF3-4802-BB0D-7A18EDD9704F}"/>
          </ac:spMkLst>
        </pc:spChg>
        <pc:spChg chg="add del">
          <ac:chgData name="igoumrane.n@gmail.com" userId="32458ac109f6b302" providerId="LiveId" clId="{357403C4-34FC-2E4E-A676-6AC7693984E9}" dt="2025-07-15T13:54:18.779" v="299" actId="26606"/>
          <ac:spMkLst>
            <pc:docMk/>
            <pc:sldMk cId="159035768" sldId="300"/>
            <ac:spMk id="24" creationId="{D91952F0-771E-D2ED-C333-EEED6708B80C}"/>
          </ac:spMkLst>
        </pc:spChg>
        <pc:spChg chg="add del">
          <ac:chgData name="igoumrane.n@gmail.com" userId="32458ac109f6b302" providerId="LiveId" clId="{357403C4-34FC-2E4E-A676-6AC7693984E9}" dt="2025-07-15T13:54:20.665" v="301" actId="26606"/>
          <ac:spMkLst>
            <pc:docMk/>
            <pc:sldMk cId="159035768" sldId="300"/>
            <ac:spMk id="26" creationId="{887F59F2-5FBC-40CD-AD35-376AECE49EA6}"/>
          </ac:spMkLst>
        </pc:spChg>
        <pc:spChg chg="add del">
          <ac:chgData name="igoumrane.n@gmail.com" userId="32458ac109f6b302" providerId="LiveId" clId="{357403C4-34FC-2E4E-A676-6AC7693984E9}" dt="2025-07-15T13:54:20.665" v="301" actId="26606"/>
          <ac:spMkLst>
            <pc:docMk/>
            <pc:sldMk cId="159035768" sldId="300"/>
            <ac:spMk id="27" creationId="{7271C494-8107-3D61-D611-4FBC7C22A2B8}"/>
          </ac:spMkLst>
        </pc:spChg>
        <pc:spChg chg="add del">
          <ac:chgData name="igoumrane.n@gmail.com" userId="32458ac109f6b302" providerId="LiveId" clId="{357403C4-34FC-2E4E-A676-6AC7693984E9}" dt="2025-07-15T13:54:20.665" v="301" actId="26606"/>
          <ac:spMkLst>
            <pc:docMk/>
            <pc:sldMk cId="159035768" sldId="300"/>
            <ac:spMk id="28" creationId="{5C262528-76F8-77E6-DCD2-C1F95530F6B2}"/>
          </ac:spMkLst>
        </pc:spChg>
        <pc:spChg chg="add del">
          <ac:chgData name="igoumrane.n@gmail.com" userId="32458ac109f6b302" providerId="LiveId" clId="{357403C4-34FC-2E4E-A676-6AC7693984E9}" dt="2025-07-15T13:54:25.367" v="303" actId="26606"/>
          <ac:spMkLst>
            <pc:docMk/>
            <pc:sldMk cId="159035768" sldId="300"/>
            <ac:spMk id="30" creationId="{4E17AA97-89A7-45C1-B813-BFF6C23D79E1}"/>
          </ac:spMkLst>
        </pc:spChg>
        <pc:spChg chg="add del">
          <ac:chgData name="igoumrane.n@gmail.com" userId="32458ac109f6b302" providerId="LiveId" clId="{357403C4-34FC-2E4E-A676-6AC7693984E9}" dt="2025-07-15T13:54:25.367" v="303" actId="26606"/>
          <ac:spMkLst>
            <pc:docMk/>
            <pc:sldMk cId="159035768" sldId="300"/>
            <ac:spMk id="31" creationId="{A91E908F-EF1E-2FDB-BE4D-3F4C56B2F6B8}"/>
          </ac:spMkLst>
        </pc:spChg>
        <pc:spChg chg="add del">
          <ac:chgData name="igoumrane.n@gmail.com" userId="32458ac109f6b302" providerId="LiveId" clId="{357403C4-34FC-2E4E-A676-6AC7693984E9}" dt="2025-07-15T13:54:25.367" v="303" actId="26606"/>
          <ac:spMkLst>
            <pc:docMk/>
            <pc:sldMk cId="159035768" sldId="300"/>
            <ac:spMk id="32" creationId="{F7A2980E-8F82-6B7D-A838-277407403589}"/>
          </ac:spMkLst>
        </pc:spChg>
        <pc:graphicFrameChg chg="add del mod ord modGraphic">
          <ac:chgData name="igoumrane.n@gmail.com" userId="32458ac109f6b302" providerId="LiveId" clId="{357403C4-34FC-2E4E-A676-6AC7693984E9}" dt="2025-07-15T19:35:31.985" v="925" actId="26606"/>
          <ac:graphicFrameMkLst>
            <pc:docMk/>
            <pc:sldMk cId="159035768" sldId="300"/>
            <ac:graphicFrameMk id="7" creationId="{9EC1804E-76A5-4261-22A3-AD82EBD0D1DE}"/>
          </ac:graphicFrameMkLst>
        </pc:graphicFrameChg>
        <pc:graphicFrameChg chg="add del">
          <ac:chgData name="igoumrane.n@gmail.com" userId="32458ac109f6b302" providerId="LiveId" clId="{357403C4-34FC-2E4E-A676-6AC7693984E9}" dt="2025-07-15T13:54:20.665" v="301" actId="26606"/>
          <ac:graphicFrameMkLst>
            <pc:docMk/>
            <pc:sldMk cId="159035768" sldId="300"/>
            <ac:graphicFrameMk id="10" creationId="{9EC1804E-76A5-4261-22A3-AD82EBD0D1DE}"/>
          </ac:graphicFrameMkLst>
        </pc:graphicFrameChg>
        <pc:graphicFrameChg chg="add del">
          <ac:chgData name="igoumrane.n@gmail.com" userId="32458ac109f6b302" providerId="LiveId" clId="{357403C4-34FC-2E4E-A676-6AC7693984E9}" dt="2025-07-15T13:54:25.367" v="303" actId="26606"/>
          <ac:graphicFrameMkLst>
            <pc:docMk/>
            <pc:sldMk cId="159035768" sldId="300"/>
            <ac:graphicFrameMk id="33" creationId="{9EC1804E-76A5-4261-22A3-AD82EBD0D1DE}"/>
          </ac:graphicFrameMkLst>
        </pc:graphicFrameChg>
      </pc:sldChg>
      <pc:sldChg chg="addSp delSp modSp add mod ord modTransition setBg">
        <pc:chgData name="igoumrane.n@gmail.com" userId="32458ac109f6b302" providerId="LiveId" clId="{357403C4-34FC-2E4E-A676-6AC7693984E9}" dt="2025-07-15T19:35:48.751" v="927" actId="26606"/>
        <pc:sldMkLst>
          <pc:docMk/>
          <pc:sldMk cId="2959313201" sldId="301"/>
        </pc:sldMkLst>
        <pc:spChg chg="del mod">
          <ac:chgData name="igoumrane.n@gmail.com" userId="32458ac109f6b302" providerId="LiveId" clId="{357403C4-34FC-2E4E-A676-6AC7693984E9}" dt="2025-07-15T13:38:24.597" v="183" actId="478"/>
          <ac:spMkLst>
            <pc:docMk/>
            <pc:sldMk cId="2959313201" sldId="301"/>
            <ac:spMk id="2" creationId="{A3CD20CA-3EBF-D795-5B31-420A40547613}"/>
          </ac:spMkLst>
        </pc:spChg>
        <pc:spChg chg="add del mod">
          <ac:chgData name="igoumrane.n@gmail.com" userId="32458ac109f6b302" providerId="LiveId" clId="{357403C4-34FC-2E4E-A676-6AC7693984E9}" dt="2025-07-15T13:38:27.577" v="185" actId="478"/>
          <ac:spMkLst>
            <pc:docMk/>
            <pc:sldMk cId="2959313201" sldId="301"/>
            <ac:spMk id="4" creationId="{97187598-1451-1CF3-5D78-0D7AF35E976A}"/>
          </ac:spMkLst>
        </pc:spChg>
        <pc:spChg chg="del">
          <ac:chgData name="igoumrane.n@gmail.com" userId="32458ac109f6b302" providerId="LiveId" clId="{357403C4-34FC-2E4E-A676-6AC7693984E9}" dt="2025-07-15T14:15:21.849" v="537" actId="26606"/>
          <ac:spMkLst>
            <pc:docMk/>
            <pc:sldMk cId="2959313201" sldId="301"/>
            <ac:spMk id="17" creationId="{4065D9BE-A58D-6E8A-D4A2-5056F3C5E9CA}"/>
          </ac:spMkLst>
        </pc:spChg>
        <pc:spChg chg="del">
          <ac:chgData name="igoumrane.n@gmail.com" userId="32458ac109f6b302" providerId="LiveId" clId="{357403C4-34FC-2E4E-A676-6AC7693984E9}" dt="2025-07-15T14:15:21.849" v="537" actId="26606"/>
          <ac:spMkLst>
            <pc:docMk/>
            <pc:sldMk cId="2959313201" sldId="301"/>
            <ac:spMk id="19" creationId="{A745E793-BC99-8991-71CD-53FFBB6A8F69}"/>
          </ac:spMkLst>
        </pc:spChg>
        <pc:spChg chg="add del">
          <ac:chgData name="igoumrane.n@gmail.com" userId="32458ac109f6b302" providerId="LiveId" clId="{357403C4-34FC-2E4E-A676-6AC7693984E9}" dt="2025-07-15T19:35:48.751" v="927" actId="26606"/>
          <ac:spMkLst>
            <pc:docMk/>
            <pc:sldMk cId="2959313201" sldId="301"/>
            <ac:spMk id="24" creationId="{E20BB609-EF92-42DB-836C-0699A590B5CF}"/>
          </ac:spMkLst>
        </pc:spChg>
        <pc:spChg chg="add del">
          <ac:chgData name="igoumrane.n@gmail.com" userId="32458ac109f6b302" providerId="LiveId" clId="{357403C4-34FC-2E4E-A676-6AC7693984E9}" dt="2025-07-15T19:35:48.751" v="927" actId="26606"/>
          <ac:spMkLst>
            <pc:docMk/>
            <pc:sldMk cId="2959313201" sldId="301"/>
            <ac:spMk id="26" creationId="{2C416D64-0A89-9FBB-35DD-A45EE0DB7911}"/>
          </ac:spMkLst>
        </pc:spChg>
        <pc:spChg chg="add">
          <ac:chgData name="igoumrane.n@gmail.com" userId="32458ac109f6b302" providerId="LiveId" clId="{357403C4-34FC-2E4E-A676-6AC7693984E9}" dt="2025-07-15T19:35:48.751" v="927" actId="26606"/>
          <ac:spMkLst>
            <pc:docMk/>
            <pc:sldMk cId="2959313201" sldId="301"/>
            <ac:spMk id="28" creationId="{E20BB609-EF92-42DB-836C-0699A590B5CF}"/>
          </ac:spMkLst>
        </pc:spChg>
        <pc:spChg chg="add">
          <ac:chgData name="igoumrane.n@gmail.com" userId="32458ac109f6b302" providerId="LiveId" clId="{357403C4-34FC-2E4E-A676-6AC7693984E9}" dt="2025-07-15T19:35:48.751" v="927" actId="26606"/>
          <ac:spMkLst>
            <pc:docMk/>
            <pc:sldMk cId="2959313201" sldId="301"/>
            <ac:spMk id="29" creationId="{2C416D64-0A89-9FBB-35DD-A45EE0DB7911}"/>
          </ac:spMkLst>
        </pc:spChg>
        <pc:spChg chg="add del">
          <ac:chgData name="igoumrane.n@gmail.com" userId="32458ac109f6b302" providerId="LiveId" clId="{357403C4-34FC-2E4E-A676-6AC7693984E9}" dt="2025-07-15T18:36:23.384" v="698" actId="26606"/>
          <ac:spMkLst>
            <pc:docMk/>
            <pc:sldMk cId="2959313201" sldId="301"/>
            <ac:spMk id="31" creationId="{E20BB609-EF92-42DB-836C-0699A590B5CF}"/>
          </ac:spMkLst>
        </pc:spChg>
        <pc:spChg chg="add del">
          <ac:chgData name="igoumrane.n@gmail.com" userId="32458ac109f6b302" providerId="LiveId" clId="{357403C4-34FC-2E4E-A676-6AC7693984E9}" dt="2025-07-15T18:36:23.384" v="698" actId="26606"/>
          <ac:spMkLst>
            <pc:docMk/>
            <pc:sldMk cId="2959313201" sldId="301"/>
            <ac:spMk id="33" creationId="{2C416D64-0A89-9FBB-35DD-A45EE0DB7911}"/>
          </ac:spMkLst>
        </pc:spChg>
        <pc:picChg chg="add mod">
          <ac:chgData name="igoumrane.n@gmail.com" userId="32458ac109f6b302" providerId="LiveId" clId="{357403C4-34FC-2E4E-A676-6AC7693984E9}" dt="2025-07-15T13:38:32.760" v="186"/>
          <ac:picMkLst>
            <pc:docMk/>
            <pc:sldMk cId="2959313201" sldId="301"/>
            <ac:picMk id="5" creationId="{D8DA1A36-3ADE-DB16-B245-042EFC3745DA}"/>
          </ac:picMkLst>
        </pc:picChg>
        <pc:picChg chg="del">
          <ac:chgData name="igoumrane.n@gmail.com" userId="32458ac109f6b302" providerId="LiveId" clId="{357403C4-34FC-2E4E-A676-6AC7693984E9}" dt="2025-07-15T13:38:25.985" v="184" actId="478"/>
          <ac:picMkLst>
            <pc:docMk/>
            <pc:sldMk cId="2959313201" sldId="301"/>
            <ac:picMk id="6" creationId="{89A1FE53-E545-8F6C-01DC-C9C44EF1A46F}"/>
          </ac:picMkLst>
        </pc:picChg>
      </pc:sldChg>
      <pc:sldChg chg="addSp delSp modSp new add del mod setBg setClrOvrMap">
        <pc:chgData name="igoumrane.n@gmail.com" userId="32458ac109f6b302" providerId="LiveId" clId="{357403C4-34FC-2E4E-A676-6AC7693984E9}" dt="2025-07-15T13:48:13.304" v="260" actId="2696"/>
        <pc:sldMkLst>
          <pc:docMk/>
          <pc:sldMk cId="4103818692" sldId="302"/>
        </pc:sldMkLst>
        <pc:spChg chg="mod ord">
          <ac:chgData name="igoumrane.n@gmail.com" userId="32458ac109f6b302" providerId="LiveId" clId="{357403C4-34FC-2E4E-A676-6AC7693984E9}" dt="2025-07-15T13:45:18.519" v="219" actId="26606"/>
          <ac:spMkLst>
            <pc:docMk/>
            <pc:sldMk cId="4103818692" sldId="302"/>
            <ac:spMk id="2" creationId="{C9710443-E2C6-FC03-2EB9-C2919DB64F0A}"/>
          </ac:spMkLst>
        </pc:spChg>
        <pc:spChg chg="add del mod">
          <ac:chgData name="igoumrane.n@gmail.com" userId="32458ac109f6b302" providerId="LiveId" clId="{357403C4-34FC-2E4E-A676-6AC7693984E9}" dt="2025-07-15T13:45:09.154" v="212" actId="931"/>
          <ac:spMkLst>
            <pc:docMk/>
            <pc:sldMk cId="4103818692" sldId="302"/>
            <ac:spMk id="3" creationId="{1866FF34-EB63-523A-CE0B-AB4804AB4CF8}"/>
          </ac:spMkLst>
        </pc:spChg>
        <pc:spChg chg="add del">
          <ac:chgData name="igoumrane.n@gmail.com" userId="32458ac109f6b302" providerId="LiveId" clId="{357403C4-34FC-2E4E-A676-6AC7693984E9}" dt="2025-07-15T13:45:12.589" v="216" actId="26606"/>
          <ac:spMkLst>
            <pc:docMk/>
            <pc:sldMk cId="4103818692" sldId="302"/>
            <ac:spMk id="8" creationId="{774A975B-A886-5202-0489-6965514A0D14}"/>
          </ac:spMkLst>
        </pc:spChg>
        <pc:spChg chg="add del">
          <ac:chgData name="igoumrane.n@gmail.com" userId="32458ac109f6b302" providerId="LiveId" clId="{357403C4-34FC-2E4E-A676-6AC7693984E9}" dt="2025-07-15T13:44:01.920" v="209" actId="26606"/>
          <ac:spMkLst>
            <pc:docMk/>
            <pc:sldMk cId="4103818692" sldId="302"/>
            <ac:spMk id="9" creationId="{774A975B-A886-5202-0489-6965514A0D14}"/>
          </ac:spMkLst>
        </pc:spChg>
        <pc:spChg chg="add del">
          <ac:chgData name="igoumrane.n@gmail.com" userId="32458ac109f6b302" providerId="LiveId" clId="{357403C4-34FC-2E4E-A676-6AC7693984E9}" dt="2025-07-15T13:45:12.589" v="216" actId="26606"/>
          <ac:spMkLst>
            <pc:docMk/>
            <pc:sldMk cId="4103818692" sldId="302"/>
            <ac:spMk id="10" creationId="{EA67E988-5919-57BB-C7DE-D3EAD38A3045}"/>
          </ac:spMkLst>
        </pc:spChg>
        <pc:spChg chg="add del">
          <ac:chgData name="igoumrane.n@gmail.com" userId="32458ac109f6b302" providerId="LiveId" clId="{357403C4-34FC-2E4E-A676-6AC7693984E9}" dt="2025-07-15T13:44:01.920" v="209" actId="26606"/>
          <ac:spMkLst>
            <pc:docMk/>
            <pc:sldMk cId="4103818692" sldId="302"/>
            <ac:spMk id="11" creationId="{EA67E988-5919-57BB-C7DE-D3EAD38A3045}"/>
          </ac:spMkLst>
        </pc:spChg>
        <pc:spChg chg="add del">
          <ac:chgData name="igoumrane.n@gmail.com" userId="32458ac109f6b302" providerId="LiveId" clId="{357403C4-34FC-2E4E-A676-6AC7693984E9}" dt="2025-07-15T13:45:12.589" v="216" actId="26606"/>
          <ac:spMkLst>
            <pc:docMk/>
            <pc:sldMk cId="4103818692" sldId="302"/>
            <ac:spMk id="12" creationId="{0EECA69B-4C2A-7F31-8019-E90DB3BD49CB}"/>
          </ac:spMkLst>
        </pc:spChg>
        <pc:spChg chg="add del">
          <ac:chgData name="igoumrane.n@gmail.com" userId="32458ac109f6b302" providerId="LiveId" clId="{357403C4-34FC-2E4E-A676-6AC7693984E9}" dt="2025-07-15T13:44:01.920" v="209" actId="26606"/>
          <ac:spMkLst>
            <pc:docMk/>
            <pc:sldMk cId="4103818692" sldId="302"/>
            <ac:spMk id="13" creationId="{E20BB609-EF92-42DB-836C-0699A590B5CF}"/>
          </ac:spMkLst>
        </pc:spChg>
        <pc:spChg chg="add del">
          <ac:chgData name="igoumrane.n@gmail.com" userId="32458ac109f6b302" providerId="LiveId" clId="{357403C4-34FC-2E4E-A676-6AC7693984E9}" dt="2025-07-15T13:45:12.589" v="216" actId="26606"/>
          <ac:spMkLst>
            <pc:docMk/>
            <pc:sldMk cId="4103818692" sldId="302"/>
            <ac:spMk id="14" creationId="{857DEAC1-B3AA-6569-0A44-A191DF2F3C67}"/>
          </ac:spMkLst>
        </pc:spChg>
        <pc:spChg chg="add del">
          <ac:chgData name="igoumrane.n@gmail.com" userId="32458ac109f6b302" providerId="LiveId" clId="{357403C4-34FC-2E4E-A676-6AC7693984E9}" dt="2025-07-15T13:44:01.920" v="209" actId="26606"/>
          <ac:spMkLst>
            <pc:docMk/>
            <pc:sldMk cId="4103818692" sldId="302"/>
            <ac:spMk id="15" creationId="{637992A9-1E8C-4E57-B4F4-EE2D38E504A2}"/>
          </ac:spMkLst>
        </pc:spChg>
        <pc:spChg chg="add del">
          <ac:chgData name="igoumrane.n@gmail.com" userId="32458ac109f6b302" providerId="LiveId" clId="{357403C4-34FC-2E4E-A676-6AC7693984E9}" dt="2025-07-15T13:45:18.511" v="218" actId="26606"/>
          <ac:spMkLst>
            <pc:docMk/>
            <pc:sldMk cId="4103818692" sldId="302"/>
            <ac:spMk id="16" creationId="{774A975B-A886-5202-0489-6965514A0D14}"/>
          </ac:spMkLst>
        </pc:spChg>
        <pc:spChg chg="add del">
          <ac:chgData name="igoumrane.n@gmail.com" userId="32458ac109f6b302" providerId="LiveId" clId="{357403C4-34FC-2E4E-A676-6AC7693984E9}" dt="2025-07-15T13:44:01.920" v="209" actId="26606"/>
          <ac:spMkLst>
            <pc:docMk/>
            <pc:sldMk cId="4103818692" sldId="302"/>
            <ac:spMk id="17" creationId="{B2C335F7-F61C-4EB4-80F2-4B1438FE66BB}"/>
          </ac:spMkLst>
        </pc:spChg>
        <pc:spChg chg="add del">
          <ac:chgData name="igoumrane.n@gmail.com" userId="32458ac109f6b302" providerId="LiveId" clId="{357403C4-34FC-2E4E-A676-6AC7693984E9}" dt="2025-07-15T13:45:18.511" v="218" actId="26606"/>
          <ac:spMkLst>
            <pc:docMk/>
            <pc:sldMk cId="4103818692" sldId="302"/>
            <ac:spMk id="18" creationId="{EA67E988-5919-57BB-C7DE-D3EAD38A3045}"/>
          </ac:spMkLst>
        </pc:spChg>
        <pc:spChg chg="add del">
          <ac:chgData name="igoumrane.n@gmail.com" userId="32458ac109f6b302" providerId="LiveId" clId="{357403C4-34FC-2E4E-A676-6AC7693984E9}" dt="2025-07-15T13:44:57.071" v="211" actId="26606"/>
          <ac:spMkLst>
            <pc:docMk/>
            <pc:sldMk cId="4103818692" sldId="302"/>
            <ac:spMk id="19" creationId="{774A975B-A886-5202-0489-6965514A0D14}"/>
          </ac:spMkLst>
        </pc:spChg>
        <pc:spChg chg="add del">
          <ac:chgData name="igoumrane.n@gmail.com" userId="32458ac109f6b302" providerId="LiveId" clId="{357403C4-34FC-2E4E-A676-6AC7693984E9}" dt="2025-07-15T13:44:57.071" v="211" actId="26606"/>
          <ac:spMkLst>
            <pc:docMk/>
            <pc:sldMk cId="4103818692" sldId="302"/>
            <ac:spMk id="20" creationId="{EA67E988-5919-57BB-C7DE-D3EAD38A3045}"/>
          </ac:spMkLst>
        </pc:spChg>
        <pc:spChg chg="add del">
          <ac:chgData name="igoumrane.n@gmail.com" userId="32458ac109f6b302" providerId="LiveId" clId="{357403C4-34FC-2E4E-A676-6AC7693984E9}" dt="2025-07-15T13:44:57.071" v="211" actId="26606"/>
          <ac:spMkLst>
            <pc:docMk/>
            <pc:sldMk cId="4103818692" sldId="302"/>
            <ac:spMk id="21" creationId="{0EECA69B-4C2A-7F31-8019-E90DB3BD49CB}"/>
          </ac:spMkLst>
        </pc:spChg>
        <pc:spChg chg="add del">
          <ac:chgData name="igoumrane.n@gmail.com" userId="32458ac109f6b302" providerId="LiveId" clId="{357403C4-34FC-2E4E-A676-6AC7693984E9}" dt="2025-07-15T13:44:57.071" v="211" actId="26606"/>
          <ac:spMkLst>
            <pc:docMk/>
            <pc:sldMk cId="4103818692" sldId="302"/>
            <ac:spMk id="23" creationId="{857DEAC1-B3AA-6569-0A44-A191DF2F3C67}"/>
          </ac:spMkLst>
        </pc:spChg>
        <pc:spChg chg="add del">
          <ac:chgData name="igoumrane.n@gmail.com" userId="32458ac109f6b302" providerId="LiveId" clId="{357403C4-34FC-2E4E-A676-6AC7693984E9}" dt="2025-07-15T13:45:18.511" v="218" actId="26606"/>
          <ac:spMkLst>
            <pc:docMk/>
            <pc:sldMk cId="4103818692" sldId="302"/>
            <ac:spMk id="24" creationId="{80B98925-0550-1AFB-C1DC-02792400FB71}"/>
          </ac:spMkLst>
        </pc:spChg>
        <pc:spChg chg="add del">
          <ac:chgData name="igoumrane.n@gmail.com" userId="32458ac109f6b302" providerId="LiveId" clId="{357403C4-34FC-2E4E-A676-6AC7693984E9}" dt="2025-07-15T13:45:18.511" v="218" actId="26606"/>
          <ac:spMkLst>
            <pc:docMk/>
            <pc:sldMk cId="4103818692" sldId="302"/>
            <ac:spMk id="25" creationId="{0DBFCB27-760B-5FF3-72F5-581461CE16FD}"/>
          </ac:spMkLst>
        </pc:spChg>
        <pc:spChg chg="add">
          <ac:chgData name="igoumrane.n@gmail.com" userId="32458ac109f6b302" providerId="LiveId" clId="{357403C4-34FC-2E4E-A676-6AC7693984E9}" dt="2025-07-15T13:45:18.519" v="219" actId="26606"/>
          <ac:spMkLst>
            <pc:docMk/>
            <pc:sldMk cId="4103818692" sldId="302"/>
            <ac:spMk id="27" creationId="{774A975B-A886-5202-0489-6965514A0D14}"/>
          </ac:spMkLst>
        </pc:spChg>
        <pc:spChg chg="add">
          <ac:chgData name="igoumrane.n@gmail.com" userId="32458ac109f6b302" providerId="LiveId" clId="{357403C4-34FC-2E4E-A676-6AC7693984E9}" dt="2025-07-15T13:45:18.519" v="219" actId="26606"/>
          <ac:spMkLst>
            <pc:docMk/>
            <pc:sldMk cId="4103818692" sldId="302"/>
            <ac:spMk id="28" creationId="{EA67E988-5919-57BB-C7DE-D3EAD38A3045}"/>
          </ac:spMkLst>
        </pc:spChg>
        <pc:spChg chg="add">
          <ac:chgData name="igoumrane.n@gmail.com" userId="32458ac109f6b302" providerId="LiveId" clId="{357403C4-34FC-2E4E-A676-6AC7693984E9}" dt="2025-07-15T13:45:18.519" v="219" actId="26606"/>
          <ac:spMkLst>
            <pc:docMk/>
            <pc:sldMk cId="4103818692" sldId="302"/>
            <ac:spMk id="29" creationId="{0EECA69B-4C2A-7F31-8019-E90DB3BD49CB}"/>
          </ac:spMkLst>
        </pc:spChg>
        <pc:spChg chg="add">
          <ac:chgData name="igoumrane.n@gmail.com" userId="32458ac109f6b302" providerId="LiveId" clId="{357403C4-34FC-2E4E-A676-6AC7693984E9}" dt="2025-07-15T13:45:18.519" v="219" actId="26606"/>
          <ac:spMkLst>
            <pc:docMk/>
            <pc:sldMk cId="4103818692" sldId="302"/>
            <ac:spMk id="30" creationId="{857DEAC1-B3AA-6569-0A44-A191DF2F3C67}"/>
          </ac:spMkLst>
        </pc:spChg>
        <pc:picChg chg="add del">
          <ac:chgData name="igoumrane.n@gmail.com" userId="32458ac109f6b302" providerId="LiveId" clId="{357403C4-34FC-2E4E-A676-6AC7693984E9}" dt="2025-07-15T13:44:01.920" v="209" actId="26606"/>
          <ac:picMkLst>
            <pc:docMk/>
            <pc:sldMk cId="4103818692" sldId="302"/>
            <ac:picMk id="5" creationId="{4D88DEA9-A2DE-2A5A-323A-3DE610AF0B19}"/>
          </ac:picMkLst>
        </pc:picChg>
        <pc:picChg chg="add mod">
          <ac:chgData name="igoumrane.n@gmail.com" userId="32458ac109f6b302" providerId="LiveId" clId="{357403C4-34FC-2E4E-A676-6AC7693984E9}" dt="2025-07-15T13:46:05.361" v="228" actId="29295"/>
          <ac:picMkLst>
            <pc:docMk/>
            <pc:sldMk cId="4103818692" sldId="302"/>
            <ac:picMk id="6" creationId="{26DB8CB8-86AC-3676-E590-7CF99EA02C63}"/>
          </ac:picMkLst>
        </pc:picChg>
        <pc:picChg chg="add del">
          <ac:chgData name="igoumrane.n@gmail.com" userId="32458ac109f6b302" providerId="LiveId" clId="{357403C4-34FC-2E4E-A676-6AC7693984E9}" dt="2025-07-15T13:44:57.071" v="211" actId="26606"/>
          <ac:picMkLst>
            <pc:docMk/>
            <pc:sldMk cId="4103818692" sldId="302"/>
            <ac:picMk id="22" creationId="{B10FEF1A-BAFF-DCBD-1716-A28BDAE9FB2B}"/>
          </ac:picMkLst>
        </pc:picChg>
      </pc:sldChg>
      <pc:sldChg chg="addSp delSp modSp add del mod ord modTransition modAnim">
        <pc:chgData name="igoumrane.n@gmail.com" userId="32458ac109f6b302" providerId="LiveId" clId="{357403C4-34FC-2E4E-A676-6AC7693984E9}" dt="2025-07-15T14:03:03.949" v="386" actId="2696"/>
        <pc:sldMkLst>
          <pc:docMk/>
          <pc:sldMk cId="364164648" sldId="303"/>
        </pc:sldMkLst>
        <pc:spChg chg="mod">
          <ac:chgData name="igoumrane.n@gmail.com" userId="32458ac109f6b302" providerId="LiveId" clId="{357403C4-34FC-2E4E-A676-6AC7693984E9}" dt="2025-07-15T13:48:57.729" v="265" actId="14100"/>
          <ac:spMkLst>
            <pc:docMk/>
            <pc:sldMk cId="364164648" sldId="303"/>
            <ac:spMk id="2" creationId="{B7290929-D6EB-C71D-AE1E-0C0044B560A1}"/>
          </ac:spMkLst>
        </pc:spChg>
        <pc:spChg chg="del mod">
          <ac:chgData name="igoumrane.n@gmail.com" userId="32458ac109f6b302" providerId="LiveId" clId="{357403C4-34FC-2E4E-A676-6AC7693984E9}" dt="2025-07-15T13:48:17.040" v="262" actId="478"/>
          <ac:spMkLst>
            <pc:docMk/>
            <pc:sldMk cId="364164648" sldId="303"/>
            <ac:spMk id="3" creationId="{A01A7B9E-A8CA-0C23-25F1-DC9F06FA2D58}"/>
          </ac:spMkLst>
        </pc:spChg>
        <pc:spChg chg="add del mod">
          <ac:chgData name="igoumrane.n@gmail.com" userId="32458ac109f6b302" providerId="LiveId" clId="{357403C4-34FC-2E4E-A676-6AC7693984E9}" dt="2025-07-15T13:49:11.217" v="268" actId="478"/>
          <ac:spMkLst>
            <pc:docMk/>
            <pc:sldMk cId="364164648" sldId="303"/>
            <ac:spMk id="6" creationId="{C515A5D6-9F17-48B7-D187-42D13E33A863}"/>
          </ac:spMkLst>
        </pc:spChg>
        <pc:spChg chg="add mod">
          <ac:chgData name="igoumrane.n@gmail.com" userId="32458ac109f6b302" providerId="LiveId" clId="{357403C4-34FC-2E4E-A676-6AC7693984E9}" dt="2025-07-15T13:50:07.597" v="284" actId="5793"/>
          <ac:spMkLst>
            <pc:docMk/>
            <pc:sldMk cId="364164648" sldId="303"/>
            <ac:spMk id="7" creationId="{85F74F59-E551-A7FC-9B13-E2A6F4AE4108}"/>
          </ac:spMkLst>
        </pc:spChg>
        <pc:spChg chg="del">
          <ac:chgData name="igoumrane.n@gmail.com" userId="32458ac109f6b302" providerId="LiveId" clId="{357403C4-34FC-2E4E-A676-6AC7693984E9}" dt="2025-07-15T13:46:48.770" v="231" actId="26606"/>
          <ac:spMkLst>
            <pc:docMk/>
            <pc:sldMk cId="364164648" sldId="303"/>
            <ac:spMk id="38" creationId="{E20BB609-EF92-42DB-836C-0699A590B5CF}"/>
          </ac:spMkLst>
        </pc:spChg>
        <pc:spChg chg="del">
          <ac:chgData name="igoumrane.n@gmail.com" userId="32458ac109f6b302" providerId="LiveId" clId="{357403C4-34FC-2E4E-A676-6AC7693984E9}" dt="2025-07-15T13:46:48.770" v="231" actId="26606"/>
          <ac:spMkLst>
            <pc:docMk/>
            <pc:sldMk cId="364164648" sldId="303"/>
            <ac:spMk id="40" creationId="{637992A9-1E8C-4E57-B4F4-EE2D38E504A2}"/>
          </ac:spMkLst>
        </pc:spChg>
        <pc:spChg chg="del">
          <ac:chgData name="igoumrane.n@gmail.com" userId="32458ac109f6b302" providerId="LiveId" clId="{357403C4-34FC-2E4E-A676-6AC7693984E9}" dt="2025-07-15T13:46:48.770" v="231" actId="26606"/>
          <ac:spMkLst>
            <pc:docMk/>
            <pc:sldMk cId="364164648" sldId="303"/>
            <ac:spMk id="42" creationId="{B2C335F7-F61C-4EB4-80F2-4B1438FE66BB}"/>
          </ac:spMkLst>
        </pc:spChg>
        <pc:spChg chg="add">
          <ac:chgData name="igoumrane.n@gmail.com" userId="32458ac109f6b302" providerId="LiveId" clId="{357403C4-34FC-2E4E-A676-6AC7693984E9}" dt="2025-07-15T13:46:48.770" v="231" actId="26606"/>
          <ac:spMkLst>
            <pc:docMk/>
            <pc:sldMk cId="364164648" sldId="303"/>
            <ac:spMk id="47" creationId="{B7E2F724-2FB3-4D1D-A730-739B8654C030}"/>
          </ac:spMkLst>
        </pc:spChg>
        <pc:spChg chg="add">
          <ac:chgData name="igoumrane.n@gmail.com" userId="32458ac109f6b302" providerId="LiveId" clId="{357403C4-34FC-2E4E-A676-6AC7693984E9}" dt="2025-07-15T13:46:48.770" v="231" actId="26606"/>
          <ac:spMkLst>
            <pc:docMk/>
            <pc:sldMk cId="364164648" sldId="303"/>
            <ac:spMk id="49" creationId="{B2C335F7-F61C-4EB4-80F2-4B1438FE66BB}"/>
          </ac:spMkLst>
        </pc:spChg>
        <pc:picChg chg="add del mod">
          <ac:chgData name="igoumrane.n@gmail.com" userId="32458ac109f6b302" providerId="LiveId" clId="{357403C4-34FC-2E4E-A676-6AC7693984E9}" dt="2025-07-15T13:49:08.095" v="267" actId="478"/>
          <ac:picMkLst>
            <pc:docMk/>
            <pc:sldMk cId="364164648" sldId="303"/>
            <ac:picMk id="4" creationId="{BA80EBF7-D404-1BDD-A894-1976BD56F137}"/>
          </ac:picMkLst>
        </pc:picChg>
      </pc:sldChg>
      <pc:sldChg chg="addSp delSp modSp add del mod setBg delDesignElem">
        <pc:chgData name="igoumrane.n@gmail.com" userId="32458ac109f6b302" providerId="LiveId" clId="{357403C4-34FC-2E4E-A676-6AC7693984E9}" dt="2025-07-15T13:47:42.618" v="250"/>
        <pc:sldMkLst>
          <pc:docMk/>
          <pc:sldMk cId="1851482574" sldId="303"/>
        </pc:sldMkLst>
        <pc:spChg chg="add del">
          <ac:chgData name="igoumrane.n@gmail.com" userId="32458ac109f6b302" providerId="LiveId" clId="{357403C4-34FC-2E4E-A676-6AC7693984E9}" dt="2025-07-15T13:47:42.618" v="250"/>
          <ac:spMkLst>
            <pc:docMk/>
            <pc:sldMk cId="1851482574" sldId="303"/>
            <ac:spMk id="47" creationId="{B7E2F724-2FB3-4D1D-A730-739B8654C030}"/>
          </ac:spMkLst>
        </pc:spChg>
        <pc:spChg chg="add del">
          <ac:chgData name="igoumrane.n@gmail.com" userId="32458ac109f6b302" providerId="LiveId" clId="{357403C4-34FC-2E4E-A676-6AC7693984E9}" dt="2025-07-15T13:47:42.618" v="250"/>
          <ac:spMkLst>
            <pc:docMk/>
            <pc:sldMk cId="1851482574" sldId="303"/>
            <ac:spMk id="49" creationId="{B2C335F7-F61C-4EB4-80F2-4B1438FE66BB}"/>
          </ac:spMkLst>
        </pc:spChg>
        <pc:picChg chg="mod">
          <ac:chgData name="igoumrane.n@gmail.com" userId="32458ac109f6b302" providerId="LiveId" clId="{357403C4-34FC-2E4E-A676-6AC7693984E9}" dt="2025-07-15T13:47:34.382" v="248" actId="14861"/>
          <ac:picMkLst>
            <pc:docMk/>
            <pc:sldMk cId="1851482574" sldId="303"/>
            <ac:picMk id="4" creationId="{BA80EBF7-D404-1BDD-A894-1976BD56F137}"/>
          </ac:picMkLst>
        </pc:picChg>
      </pc:sldChg>
      <pc:sldChg chg="addSp delSp add del setBg delDesignElem">
        <pc:chgData name="igoumrane.n@gmail.com" userId="32458ac109f6b302" providerId="LiveId" clId="{357403C4-34FC-2E4E-A676-6AC7693984E9}" dt="2025-07-15T13:47:33.168" v="246"/>
        <pc:sldMkLst>
          <pc:docMk/>
          <pc:sldMk cId="2451587983" sldId="304"/>
        </pc:sldMkLst>
        <pc:spChg chg="add del">
          <ac:chgData name="igoumrane.n@gmail.com" userId="32458ac109f6b302" providerId="LiveId" clId="{357403C4-34FC-2E4E-A676-6AC7693984E9}" dt="2025-07-15T13:47:33.168" v="246"/>
          <ac:spMkLst>
            <pc:docMk/>
            <pc:sldMk cId="2451587983" sldId="304"/>
            <ac:spMk id="47" creationId="{B7E2F724-2FB3-4D1D-A730-739B8654C030}"/>
          </ac:spMkLst>
        </pc:spChg>
        <pc:spChg chg="add del">
          <ac:chgData name="igoumrane.n@gmail.com" userId="32458ac109f6b302" providerId="LiveId" clId="{357403C4-34FC-2E4E-A676-6AC7693984E9}" dt="2025-07-15T13:47:33.168" v="246"/>
          <ac:spMkLst>
            <pc:docMk/>
            <pc:sldMk cId="2451587983" sldId="304"/>
            <ac:spMk id="49" creationId="{B2C335F7-F61C-4EB4-80F2-4B1438FE66BB}"/>
          </ac:spMkLst>
        </pc:spChg>
      </pc:sldChg>
      <pc:sldChg chg="new del">
        <pc:chgData name="igoumrane.n@gmail.com" userId="32458ac109f6b302" providerId="LiveId" clId="{357403C4-34FC-2E4E-A676-6AC7693984E9}" dt="2025-07-15T14:19:45.969" v="566" actId="2696"/>
        <pc:sldMkLst>
          <pc:docMk/>
          <pc:sldMk cId="3357124837" sldId="304"/>
        </pc:sldMkLst>
      </pc:sldChg>
      <pc:sldChg chg="addSp delSp modSp new del mod modAnim">
        <pc:chgData name="igoumrane.n@gmail.com" userId="32458ac109f6b302" providerId="LiveId" clId="{357403C4-34FC-2E4E-A676-6AC7693984E9}" dt="2025-07-15T14:03:07.914" v="388" actId="2696"/>
        <pc:sldMkLst>
          <pc:docMk/>
          <pc:sldMk cId="418410457" sldId="305"/>
        </pc:sldMkLst>
        <pc:spChg chg="mod">
          <ac:chgData name="igoumrane.n@gmail.com" userId="32458ac109f6b302" providerId="LiveId" clId="{357403C4-34FC-2E4E-A676-6AC7693984E9}" dt="2025-07-15T13:56:24.939" v="317"/>
          <ac:spMkLst>
            <pc:docMk/>
            <pc:sldMk cId="418410457" sldId="305"/>
            <ac:spMk id="2" creationId="{746F62AB-39E4-C2FB-EFFE-13118F7DC03E}"/>
          </ac:spMkLst>
        </pc:spChg>
        <pc:spChg chg="add del mod">
          <ac:chgData name="igoumrane.n@gmail.com" userId="32458ac109f6b302" providerId="LiveId" clId="{357403C4-34FC-2E4E-A676-6AC7693984E9}" dt="2025-07-15T13:58:45.974" v="331" actId="26606"/>
          <ac:spMkLst>
            <pc:docMk/>
            <pc:sldMk cId="418410457" sldId="305"/>
            <ac:spMk id="3" creationId="{126C0F37-B8DD-7412-F20E-FD74A45AC047}"/>
          </ac:spMkLst>
        </pc:spChg>
        <pc:graphicFrameChg chg="add del">
          <ac:chgData name="igoumrane.n@gmail.com" userId="32458ac109f6b302" providerId="LiveId" clId="{357403C4-34FC-2E4E-A676-6AC7693984E9}" dt="2025-07-15T13:58:45.931" v="330" actId="26606"/>
          <ac:graphicFrameMkLst>
            <pc:docMk/>
            <pc:sldMk cId="418410457" sldId="305"/>
            <ac:graphicFrameMk id="7" creationId="{DCBA7A90-7F9B-B3C3-B1C8-97902218B936}"/>
          </ac:graphicFrameMkLst>
        </pc:graphicFrameChg>
        <pc:graphicFrameChg chg="add">
          <ac:chgData name="igoumrane.n@gmail.com" userId="32458ac109f6b302" providerId="LiveId" clId="{357403C4-34FC-2E4E-A676-6AC7693984E9}" dt="2025-07-15T13:58:45.974" v="331" actId="26606"/>
          <ac:graphicFrameMkLst>
            <pc:docMk/>
            <pc:sldMk cId="418410457" sldId="305"/>
            <ac:graphicFrameMk id="9" creationId="{DD038B5C-77B1-965F-B52E-1E817BF4BC0D}"/>
          </ac:graphicFrameMkLst>
        </pc:graphicFrameChg>
        <pc:picChg chg="add mod">
          <ac:chgData name="igoumrane.n@gmail.com" userId="32458ac109f6b302" providerId="LiveId" clId="{357403C4-34FC-2E4E-A676-6AC7693984E9}" dt="2025-07-15T14:00:37.423" v="364"/>
          <ac:picMkLst>
            <pc:docMk/>
            <pc:sldMk cId="418410457" sldId="305"/>
            <ac:picMk id="5" creationId="{A9F462A0-AFE7-94E6-F87A-255CE0E2D0B2}"/>
          </ac:picMkLst>
        </pc:picChg>
      </pc:sldChg>
      <pc:sldChg chg="add del setBg">
        <pc:chgData name="igoumrane.n@gmail.com" userId="32458ac109f6b302" providerId="LiveId" clId="{357403C4-34FC-2E4E-A676-6AC7693984E9}" dt="2025-07-15T13:56:10.378" v="315" actId="2696"/>
        <pc:sldMkLst>
          <pc:docMk/>
          <pc:sldMk cId="3554402831" sldId="305"/>
        </pc:sldMkLst>
      </pc:sldChg>
      <pc:sldChg chg="addSp delSp modSp add del mod setBg delDesignElem">
        <pc:chgData name="igoumrane.n@gmail.com" userId="32458ac109f6b302" providerId="LiveId" clId="{357403C4-34FC-2E4E-A676-6AC7693984E9}" dt="2025-07-15T14:03:05.373" v="387" actId="2696"/>
        <pc:sldMkLst>
          <pc:docMk/>
          <pc:sldMk cId="328408891" sldId="306"/>
        </pc:sldMkLst>
        <pc:spChg chg="del mod">
          <ac:chgData name="igoumrane.n@gmail.com" userId="32458ac109f6b302" providerId="LiveId" clId="{357403C4-34FC-2E4E-A676-6AC7693984E9}" dt="2025-07-15T14:01:03.588" v="368" actId="478"/>
          <ac:spMkLst>
            <pc:docMk/>
            <pc:sldMk cId="328408891" sldId="306"/>
            <ac:spMk id="2" creationId="{B7290929-D6EB-C71D-AE1E-0C0044B560A1}"/>
          </ac:spMkLst>
        </pc:spChg>
        <pc:spChg chg="add mod">
          <ac:chgData name="igoumrane.n@gmail.com" userId="32458ac109f6b302" providerId="LiveId" clId="{357403C4-34FC-2E4E-A676-6AC7693984E9}" dt="2025-07-15T14:01:03.588" v="368" actId="478"/>
          <ac:spMkLst>
            <pc:docMk/>
            <pc:sldMk cId="328408891" sldId="306"/>
            <ac:spMk id="5" creationId="{DF0434AA-3F63-D109-D57D-7CFB0BD7488A}"/>
          </ac:spMkLst>
        </pc:spChg>
        <pc:spChg chg="del">
          <ac:chgData name="igoumrane.n@gmail.com" userId="32458ac109f6b302" providerId="LiveId" clId="{357403C4-34FC-2E4E-A676-6AC7693984E9}" dt="2025-07-15T14:00:47.969" v="366"/>
          <ac:spMkLst>
            <pc:docMk/>
            <pc:sldMk cId="328408891" sldId="306"/>
            <ac:spMk id="47" creationId="{B7E2F724-2FB3-4D1D-A730-739B8654C030}"/>
          </ac:spMkLst>
        </pc:spChg>
        <pc:spChg chg="del">
          <ac:chgData name="igoumrane.n@gmail.com" userId="32458ac109f6b302" providerId="LiveId" clId="{357403C4-34FC-2E4E-A676-6AC7693984E9}" dt="2025-07-15T14:00:47.969" v="366"/>
          <ac:spMkLst>
            <pc:docMk/>
            <pc:sldMk cId="328408891" sldId="306"/>
            <ac:spMk id="49" creationId="{B2C335F7-F61C-4EB4-80F2-4B1438FE66BB}"/>
          </ac:spMkLst>
        </pc:spChg>
      </pc:sldChg>
      <pc:sldChg chg="addSp delSp modSp add del mod ord setBg">
        <pc:chgData name="igoumrane.n@gmail.com" userId="32458ac109f6b302" providerId="LiveId" clId="{357403C4-34FC-2E4E-A676-6AC7693984E9}" dt="2025-07-15T18:56:52.343" v="856" actId="2696"/>
        <pc:sldMkLst>
          <pc:docMk/>
          <pc:sldMk cId="708065724" sldId="307"/>
        </pc:sldMkLst>
        <pc:spChg chg="mod">
          <ac:chgData name="igoumrane.n@gmail.com" userId="32458ac109f6b302" providerId="LiveId" clId="{357403C4-34FC-2E4E-A676-6AC7693984E9}" dt="2025-07-15T18:56:35.470" v="852" actId="26606"/>
          <ac:spMkLst>
            <pc:docMk/>
            <pc:sldMk cId="708065724" sldId="307"/>
            <ac:spMk id="2" creationId="{A3CD20CA-3EBF-D795-5B31-420A40547613}"/>
          </ac:spMkLst>
        </pc:spChg>
        <pc:spChg chg="add del mod">
          <ac:chgData name="igoumrane.n@gmail.com" userId="32458ac109f6b302" providerId="LiveId" clId="{357403C4-34FC-2E4E-A676-6AC7693984E9}" dt="2025-07-15T14:08:38.333" v="502" actId="478"/>
          <ac:spMkLst>
            <pc:docMk/>
            <pc:sldMk cId="708065724" sldId="307"/>
            <ac:spMk id="3" creationId="{6EC61105-6048-53A3-D4BF-5E9AC81544E4}"/>
          </ac:spMkLst>
        </pc:spChg>
        <pc:spChg chg="add del">
          <ac:chgData name="igoumrane.n@gmail.com" userId="32458ac109f6b302" providerId="LiveId" clId="{357403C4-34FC-2E4E-A676-6AC7693984E9}" dt="2025-07-15T18:56:35.470" v="852" actId="26606"/>
          <ac:spMkLst>
            <pc:docMk/>
            <pc:sldMk cId="708065724" sldId="307"/>
            <ac:spMk id="17" creationId="{4065D9BE-A58D-6E8A-D4A2-5056F3C5E9CA}"/>
          </ac:spMkLst>
        </pc:spChg>
        <pc:spChg chg="add del">
          <ac:chgData name="igoumrane.n@gmail.com" userId="32458ac109f6b302" providerId="LiveId" clId="{357403C4-34FC-2E4E-A676-6AC7693984E9}" dt="2025-07-15T18:56:35.470" v="852" actId="26606"/>
          <ac:spMkLst>
            <pc:docMk/>
            <pc:sldMk cId="708065724" sldId="307"/>
            <ac:spMk id="19" creationId="{A745E793-BC99-8991-71CD-53FFBB6A8F69}"/>
          </ac:spMkLst>
        </pc:spChg>
        <pc:spChg chg="add">
          <ac:chgData name="igoumrane.n@gmail.com" userId="32458ac109f6b302" providerId="LiveId" clId="{357403C4-34FC-2E4E-A676-6AC7693984E9}" dt="2025-07-15T18:56:35.470" v="852" actId="26606"/>
          <ac:spMkLst>
            <pc:docMk/>
            <pc:sldMk cId="708065724" sldId="307"/>
            <ac:spMk id="24" creationId="{F420BC5C-C418-4843-B04B-6918968D0982}"/>
          </ac:spMkLst>
        </pc:spChg>
        <pc:spChg chg="add del">
          <ac:chgData name="igoumrane.n@gmail.com" userId="32458ac109f6b302" providerId="LiveId" clId="{357403C4-34FC-2E4E-A676-6AC7693984E9}" dt="2025-07-15T14:08:34.886" v="501" actId="26606"/>
          <ac:spMkLst>
            <pc:docMk/>
            <pc:sldMk cId="708065724" sldId="307"/>
            <ac:spMk id="25" creationId="{04213918-F1EB-4BCE-BE23-F5E9851EE05C}"/>
          </ac:spMkLst>
        </pc:spChg>
        <pc:spChg chg="add">
          <ac:chgData name="igoumrane.n@gmail.com" userId="32458ac109f6b302" providerId="LiveId" clId="{357403C4-34FC-2E4E-A676-6AC7693984E9}" dt="2025-07-15T18:56:35.470" v="852" actId="26606"/>
          <ac:spMkLst>
            <pc:docMk/>
            <pc:sldMk cId="708065724" sldId="307"/>
            <ac:spMk id="26" creationId="{92BE0106-0C20-465B-A1BE-0BAC2737B1AD}"/>
          </ac:spMkLst>
        </pc:spChg>
        <pc:spChg chg="add del">
          <ac:chgData name="igoumrane.n@gmail.com" userId="32458ac109f6b302" providerId="LiveId" clId="{357403C4-34FC-2E4E-A676-6AC7693984E9}" dt="2025-07-15T14:08:34.886" v="501" actId="26606"/>
          <ac:spMkLst>
            <pc:docMk/>
            <pc:sldMk cId="708065724" sldId="307"/>
            <ac:spMk id="27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4:07:38.920" v="487" actId="26606"/>
          <ac:spMkLst>
            <pc:docMk/>
            <pc:sldMk cId="708065724" sldId="307"/>
            <ac:spMk id="32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4:07:38.920" v="487" actId="26606"/>
          <ac:spMkLst>
            <pc:docMk/>
            <pc:sldMk cId="708065724" sldId="307"/>
            <ac:spMk id="34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4:08:34.261" v="499" actId="26606"/>
          <ac:spMkLst>
            <pc:docMk/>
            <pc:sldMk cId="708065724" sldId="307"/>
            <ac:spMk id="36" creationId="{4A3D569D-D3A6-49CA-A483-291E95DACA14}"/>
          </ac:spMkLst>
        </pc:spChg>
        <pc:spChg chg="add del">
          <ac:chgData name="igoumrane.n@gmail.com" userId="32458ac109f6b302" providerId="LiveId" clId="{357403C4-34FC-2E4E-A676-6AC7693984E9}" dt="2025-07-15T14:08:34.261" v="499" actId="26606"/>
          <ac:spMkLst>
            <pc:docMk/>
            <pc:sldMk cId="708065724" sldId="307"/>
            <ac:spMk id="37" creationId="{4E17AA97-89A7-45C1-B813-BFF6C23D79E1}"/>
          </ac:spMkLst>
        </pc:spChg>
        <pc:spChg chg="add del">
          <ac:chgData name="igoumrane.n@gmail.com" userId="32458ac109f6b302" providerId="LiveId" clId="{357403C4-34FC-2E4E-A676-6AC7693984E9}" dt="2025-07-15T14:08:34.261" v="499" actId="26606"/>
          <ac:spMkLst>
            <pc:docMk/>
            <pc:sldMk cId="708065724" sldId="307"/>
            <ac:spMk id="38" creationId="{33AC4FE1-D370-43A6-96C5-076716BB1E76}"/>
          </ac:spMkLst>
        </pc:spChg>
        <pc:graphicFrameChg chg="add mod modGraphic">
          <ac:chgData name="igoumrane.n@gmail.com" userId="32458ac109f6b302" providerId="LiveId" clId="{357403C4-34FC-2E4E-A676-6AC7693984E9}" dt="2025-07-15T18:56:35.470" v="852" actId="26606"/>
          <ac:graphicFrameMkLst>
            <pc:docMk/>
            <pc:sldMk cId="708065724" sldId="307"/>
            <ac:graphicFrameMk id="4" creationId="{556CB4B8-C167-809B-D9AF-07CBB6149420}"/>
          </ac:graphicFrameMkLst>
        </pc:graphicFrameChg>
        <pc:graphicFrameChg chg="add del mod modGraphic">
          <ac:chgData name="igoumrane.n@gmail.com" userId="32458ac109f6b302" providerId="LiveId" clId="{357403C4-34FC-2E4E-A676-6AC7693984E9}" dt="2025-07-15T14:08:34.886" v="501" actId="26606"/>
          <ac:graphicFrameMkLst>
            <pc:docMk/>
            <pc:sldMk cId="708065724" sldId="307"/>
            <ac:graphicFrameMk id="21" creationId="{A7238087-C7A6-FCD6-CC4B-44E047DA7FAB}"/>
          </ac:graphicFrameMkLst>
        </pc:graphicFrameChg>
        <pc:picChg chg="del">
          <ac:chgData name="igoumrane.n@gmail.com" userId="32458ac109f6b302" providerId="LiveId" clId="{357403C4-34FC-2E4E-A676-6AC7693984E9}" dt="2025-07-15T14:01:52.813" v="375" actId="478"/>
          <ac:picMkLst>
            <pc:docMk/>
            <pc:sldMk cId="708065724" sldId="307"/>
            <ac:picMk id="6" creationId="{89A1FE53-E545-8F6C-01DC-C9C44EF1A46F}"/>
          </ac:picMkLst>
        </pc:picChg>
      </pc:sldChg>
      <pc:sldChg chg="addSp delSp modSp add del mod modTransition setBg">
        <pc:chgData name="igoumrane.n@gmail.com" userId="32458ac109f6b302" providerId="LiveId" clId="{357403C4-34FC-2E4E-A676-6AC7693984E9}" dt="2025-07-15T14:16:12.859" v="545" actId="2696"/>
        <pc:sldMkLst>
          <pc:docMk/>
          <pc:sldMk cId="1856437292" sldId="308"/>
        </pc:sldMkLst>
        <pc:spChg chg="mod">
          <ac:chgData name="igoumrane.n@gmail.com" userId="32458ac109f6b302" providerId="LiveId" clId="{357403C4-34FC-2E4E-A676-6AC7693984E9}" dt="2025-07-15T14:10:30.460" v="515" actId="1076"/>
          <ac:spMkLst>
            <pc:docMk/>
            <pc:sldMk cId="1856437292" sldId="308"/>
            <ac:spMk id="2" creationId="{A3CD20CA-3EBF-D795-5B31-420A40547613}"/>
          </ac:spMkLst>
        </pc:spChg>
        <pc:spChg chg="del">
          <ac:chgData name="igoumrane.n@gmail.com" userId="32458ac109f6b302" providerId="LiveId" clId="{357403C4-34FC-2E4E-A676-6AC7693984E9}" dt="2025-07-15T14:04:34.532" v="399" actId="478"/>
          <ac:spMkLst>
            <pc:docMk/>
            <pc:sldMk cId="1856437292" sldId="308"/>
            <ac:spMk id="3" creationId="{6EC61105-6048-53A3-D4BF-5E9AC81544E4}"/>
          </ac:spMkLst>
        </pc:spChg>
        <pc:spChg chg="add del mod">
          <ac:chgData name="igoumrane.n@gmail.com" userId="32458ac109f6b302" providerId="LiveId" clId="{357403C4-34FC-2E4E-A676-6AC7693984E9}" dt="2025-07-15T14:06:46.494" v="482" actId="26606"/>
          <ac:spMkLst>
            <pc:docMk/>
            <pc:sldMk cId="1856437292" sldId="308"/>
            <ac:spMk id="5" creationId="{4CA3E408-D43B-7CF3-0F96-C7F4CC580058}"/>
          </ac:spMkLst>
        </pc:spChg>
        <pc:spChg chg="del">
          <ac:chgData name="igoumrane.n@gmail.com" userId="32458ac109f6b302" providerId="LiveId" clId="{357403C4-34FC-2E4E-A676-6AC7693984E9}" dt="2025-07-15T14:06:46.494" v="482" actId="26606"/>
          <ac:spMkLst>
            <pc:docMk/>
            <pc:sldMk cId="1856437292" sldId="308"/>
            <ac:spMk id="17" creationId="{4065D9BE-A58D-6E8A-D4A2-5056F3C5E9CA}"/>
          </ac:spMkLst>
        </pc:spChg>
        <pc:spChg chg="del">
          <ac:chgData name="igoumrane.n@gmail.com" userId="32458ac109f6b302" providerId="LiveId" clId="{357403C4-34FC-2E4E-A676-6AC7693984E9}" dt="2025-07-15T14:06:46.494" v="482" actId="26606"/>
          <ac:spMkLst>
            <pc:docMk/>
            <pc:sldMk cId="1856437292" sldId="308"/>
            <ac:spMk id="19" creationId="{A745E793-BC99-8991-71CD-53FFBB6A8F69}"/>
          </ac:spMkLst>
        </pc:spChg>
        <pc:spChg chg="add del">
          <ac:chgData name="igoumrane.n@gmail.com" userId="32458ac109f6b302" providerId="LiveId" clId="{357403C4-34FC-2E4E-A676-6AC7693984E9}" dt="2025-07-15T14:09:00.945" v="505" actId="26606"/>
          <ac:spMkLst>
            <pc:docMk/>
            <pc:sldMk cId="1856437292" sldId="308"/>
            <ac:spMk id="25" creationId="{4E17AA97-89A7-45C1-B813-BFF6C23D79E1}"/>
          </ac:spMkLst>
        </pc:spChg>
        <pc:spChg chg="add del">
          <ac:chgData name="igoumrane.n@gmail.com" userId="32458ac109f6b302" providerId="LiveId" clId="{357403C4-34FC-2E4E-A676-6AC7693984E9}" dt="2025-07-15T14:09:00.945" v="505" actId="26606"/>
          <ac:spMkLst>
            <pc:docMk/>
            <pc:sldMk cId="1856437292" sldId="308"/>
            <ac:spMk id="27" creationId="{A91E908F-EF1E-2FDB-BE4D-3F4C56B2F6B8}"/>
          </ac:spMkLst>
        </pc:spChg>
        <pc:spChg chg="add del">
          <ac:chgData name="igoumrane.n@gmail.com" userId="32458ac109f6b302" providerId="LiveId" clId="{357403C4-34FC-2E4E-A676-6AC7693984E9}" dt="2025-07-15T14:09:00.945" v="505" actId="26606"/>
          <ac:spMkLst>
            <pc:docMk/>
            <pc:sldMk cId="1856437292" sldId="308"/>
            <ac:spMk id="29" creationId="{F7A2980E-8F82-6B7D-A838-277407403589}"/>
          </ac:spMkLst>
        </pc:spChg>
        <pc:spChg chg="add del">
          <ac:chgData name="igoumrane.n@gmail.com" userId="32458ac109f6b302" providerId="LiveId" clId="{357403C4-34FC-2E4E-A676-6AC7693984E9}" dt="2025-07-15T14:09:18.745" v="506" actId="26606"/>
          <ac:spMkLst>
            <pc:docMk/>
            <pc:sldMk cId="1856437292" sldId="308"/>
            <ac:spMk id="31" creationId="{817D949E-564D-4503-A64E-D22FA3232C29}"/>
          </ac:spMkLst>
        </pc:spChg>
        <pc:spChg chg="add del">
          <ac:chgData name="igoumrane.n@gmail.com" userId="32458ac109f6b302" providerId="LiveId" clId="{357403C4-34FC-2E4E-A676-6AC7693984E9}" dt="2025-07-15T14:09:18.745" v="506" actId="26606"/>
          <ac:spMkLst>
            <pc:docMk/>
            <pc:sldMk cId="1856437292" sldId="308"/>
            <ac:spMk id="32" creationId="{92BE0106-0C20-465B-A1BE-0BAC2737B1AD}"/>
          </ac:spMkLst>
        </pc:spChg>
        <pc:spChg chg="add del">
          <ac:chgData name="igoumrane.n@gmail.com" userId="32458ac109f6b302" providerId="LiveId" clId="{357403C4-34FC-2E4E-A676-6AC7693984E9}" dt="2025-07-15T14:09:18.745" v="506" actId="26606"/>
          <ac:spMkLst>
            <pc:docMk/>
            <pc:sldMk cId="1856437292" sldId="308"/>
            <ac:spMk id="33" creationId="{851808AB-2943-464C-A710-F2A18D869334}"/>
          </ac:spMkLst>
        </pc:spChg>
        <pc:spChg chg="add del">
          <ac:chgData name="igoumrane.n@gmail.com" userId="32458ac109f6b302" providerId="LiveId" clId="{357403C4-34FC-2E4E-A676-6AC7693984E9}" dt="2025-07-15T14:08:34.852" v="500" actId="26606"/>
          <ac:spMkLst>
            <pc:docMk/>
            <pc:sldMk cId="1856437292" sldId="308"/>
            <ac:spMk id="34" creationId="{817D949E-564D-4503-A64E-D22FA3232C29}"/>
          </ac:spMkLst>
        </pc:spChg>
        <pc:spChg chg="add">
          <ac:chgData name="igoumrane.n@gmail.com" userId="32458ac109f6b302" providerId="LiveId" clId="{357403C4-34FC-2E4E-A676-6AC7693984E9}" dt="2025-07-15T14:09:18.745" v="506" actId="26606"/>
          <ac:spMkLst>
            <pc:docMk/>
            <pc:sldMk cId="1856437292" sldId="308"/>
            <ac:spMk id="35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4:08:34.852" v="500" actId="26606"/>
          <ac:spMkLst>
            <pc:docMk/>
            <pc:sldMk cId="1856437292" sldId="308"/>
            <ac:spMk id="36" creationId="{92BE0106-0C20-465B-A1BE-0BAC2737B1AD}"/>
          </ac:spMkLst>
        </pc:spChg>
        <pc:spChg chg="add del">
          <ac:chgData name="igoumrane.n@gmail.com" userId="32458ac109f6b302" providerId="LiveId" clId="{357403C4-34FC-2E4E-A676-6AC7693984E9}" dt="2025-07-15T14:08:34.852" v="500" actId="26606"/>
          <ac:spMkLst>
            <pc:docMk/>
            <pc:sldMk cId="1856437292" sldId="308"/>
            <ac:spMk id="38" creationId="{851808AB-2943-464C-A710-F2A18D869334}"/>
          </ac:spMkLst>
        </pc:spChg>
        <pc:spChg chg="add">
          <ac:chgData name="igoumrane.n@gmail.com" userId="32458ac109f6b302" providerId="LiveId" clId="{357403C4-34FC-2E4E-A676-6AC7693984E9}" dt="2025-07-15T14:09:18.745" v="506" actId="26606"/>
          <ac:spMkLst>
            <pc:docMk/>
            <pc:sldMk cId="1856437292" sldId="308"/>
            <ac:spMk id="40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4:07:51.299" v="490" actId="26606"/>
          <ac:spMkLst>
            <pc:docMk/>
            <pc:sldMk cId="1856437292" sldId="308"/>
            <ac:spMk id="43" creationId="{817D949E-564D-4503-A64E-D22FA3232C29}"/>
          </ac:spMkLst>
        </pc:spChg>
        <pc:spChg chg="add del">
          <ac:chgData name="igoumrane.n@gmail.com" userId="32458ac109f6b302" providerId="LiveId" clId="{357403C4-34FC-2E4E-A676-6AC7693984E9}" dt="2025-07-15T14:07:51.299" v="490" actId="26606"/>
          <ac:spMkLst>
            <pc:docMk/>
            <pc:sldMk cId="1856437292" sldId="308"/>
            <ac:spMk id="45" creationId="{2C8EEB27-9249-8B3A-C8C2-18F9DC480810}"/>
          </ac:spMkLst>
        </pc:spChg>
        <pc:spChg chg="add del">
          <ac:chgData name="igoumrane.n@gmail.com" userId="32458ac109f6b302" providerId="LiveId" clId="{357403C4-34FC-2E4E-A676-6AC7693984E9}" dt="2025-07-15T14:07:51.299" v="490" actId="26606"/>
          <ac:spMkLst>
            <pc:docMk/>
            <pc:sldMk cId="1856437292" sldId="308"/>
            <ac:spMk id="47" creationId="{18482CAC-96FF-EBE5-E97D-0BE2B8A51E3F}"/>
          </ac:spMkLst>
        </pc:spChg>
        <pc:spChg chg="add del">
          <ac:chgData name="igoumrane.n@gmail.com" userId="32458ac109f6b302" providerId="LiveId" clId="{357403C4-34FC-2E4E-A676-6AC7693984E9}" dt="2025-07-15T14:07:54.113" v="492" actId="26606"/>
          <ac:spMkLst>
            <pc:docMk/>
            <pc:sldMk cId="1856437292" sldId="308"/>
            <ac:spMk id="49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4:07:54.113" v="492" actId="26606"/>
          <ac:spMkLst>
            <pc:docMk/>
            <pc:sldMk cId="1856437292" sldId="308"/>
            <ac:spMk id="50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4:07:56.946" v="494" actId="26606"/>
          <ac:spMkLst>
            <pc:docMk/>
            <pc:sldMk cId="1856437292" sldId="308"/>
            <ac:spMk id="52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4:07:56.946" v="494" actId="26606"/>
          <ac:spMkLst>
            <pc:docMk/>
            <pc:sldMk cId="1856437292" sldId="308"/>
            <ac:spMk id="53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4:08:34.035" v="498" actId="26606"/>
          <ac:spMkLst>
            <pc:docMk/>
            <pc:sldMk cId="1856437292" sldId="308"/>
            <ac:spMk id="55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4:08:34.035" v="498" actId="26606"/>
          <ac:spMkLst>
            <pc:docMk/>
            <pc:sldMk cId="1856437292" sldId="308"/>
            <ac:spMk id="56" creationId="{2062E862-C7F7-4CA1-B929-D0B75F5E9FB9}"/>
          </ac:spMkLst>
        </pc:spChg>
        <pc:graphicFrameChg chg="add mod modGraphic">
          <ac:chgData name="igoumrane.n@gmail.com" userId="32458ac109f6b302" providerId="LiveId" clId="{357403C4-34FC-2E4E-A676-6AC7693984E9}" dt="2025-07-15T14:10:42.496" v="518" actId="1076"/>
          <ac:graphicFrameMkLst>
            <pc:docMk/>
            <pc:sldMk cId="1856437292" sldId="308"/>
            <ac:graphicFrameMk id="21" creationId="{973142BF-3958-35EB-BA93-7EC6BDFE1C01}"/>
          </ac:graphicFrameMkLst>
        </pc:graphicFrameChg>
      </pc:sldChg>
      <pc:sldChg chg="add del">
        <pc:chgData name="igoumrane.n@gmail.com" userId="32458ac109f6b302" providerId="LiveId" clId="{357403C4-34FC-2E4E-A676-6AC7693984E9}" dt="2025-07-15T14:02:06.107" v="377" actId="2696"/>
        <pc:sldMkLst>
          <pc:docMk/>
          <pc:sldMk cId="4002071995" sldId="308"/>
        </pc:sldMkLst>
      </pc:sldChg>
      <pc:sldChg chg="addSp delSp modSp add mod ord modTransition setBg">
        <pc:chgData name="igoumrane.n@gmail.com" userId="32458ac109f6b302" providerId="LiveId" clId="{357403C4-34FC-2E4E-A676-6AC7693984E9}" dt="2025-07-15T18:55:16.395" v="850" actId="26606"/>
        <pc:sldMkLst>
          <pc:docMk/>
          <pc:sldMk cId="3473203540" sldId="309"/>
        </pc:sldMkLst>
        <pc:spChg chg="del">
          <ac:chgData name="igoumrane.n@gmail.com" userId="32458ac109f6b302" providerId="LiveId" clId="{357403C4-34FC-2E4E-A676-6AC7693984E9}" dt="2025-07-15T14:03:41.281" v="391" actId="478"/>
          <ac:spMkLst>
            <pc:docMk/>
            <pc:sldMk cId="3473203540" sldId="309"/>
            <ac:spMk id="2" creationId="{A3CD20CA-3EBF-D795-5B31-420A40547613}"/>
          </ac:spMkLst>
        </pc:spChg>
        <pc:spChg chg="add del mod">
          <ac:chgData name="igoumrane.n@gmail.com" userId="32458ac109f6b302" providerId="LiveId" clId="{357403C4-34FC-2E4E-A676-6AC7693984E9}" dt="2025-07-15T14:03:47.155" v="393" actId="478"/>
          <ac:spMkLst>
            <pc:docMk/>
            <pc:sldMk cId="3473203540" sldId="309"/>
            <ac:spMk id="4" creationId="{1CFE9B26-6ABA-90FC-DDD8-FD2170C7B67F}"/>
          </ac:spMkLst>
        </pc:spChg>
        <pc:spChg chg="add mod">
          <ac:chgData name="igoumrane.n@gmail.com" userId="32458ac109f6b302" providerId="LiveId" clId="{357403C4-34FC-2E4E-A676-6AC7693984E9}" dt="2025-07-15T18:55:16.395" v="850" actId="26606"/>
          <ac:spMkLst>
            <pc:docMk/>
            <pc:sldMk cId="3473203540" sldId="309"/>
            <ac:spMk id="5" creationId="{50F5479D-3958-93DF-09D5-32DB221FFB49}"/>
          </ac:spMkLst>
        </pc:spChg>
        <pc:spChg chg="add mod ord">
          <ac:chgData name="igoumrane.n@gmail.com" userId="32458ac109f6b302" providerId="LiveId" clId="{357403C4-34FC-2E4E-A676-6AC7693984E9}" dt="2025-07-15T18:55:16.395" v="850" actId="26606"/>
          <ac:spMkLst>
            <pc:docMk/>
            <pc:sldMk cId="3473203540" sldId="309"/>
            <ac:spMk id="7" creationId="{4F22A76A-EF14-A0E5-E867-D2339DF26E50}"/>
          </ac:spMkLst>
        </pc:spChg>
        <pc:spChg chg="del">
          <ac:chgData name="igoumrane.n@gmail.com" userId="32458ac109f6b302" providerId="LiveId" clId="{357403C4-34FC-2E4E-A676-6AC7693984E9}" dt="2025-07-15T18:16:03.053" v="679" actId="26606"/>
          <ac:spMkLst>
            <pc:docMk/>
            <pc:sldMk cId="3473203540" sldId="309"/>
            <ac:spMk id="17" creationId="{4065D9BE-A58D-6E8A-D4A2-5056F3C5E9CA}"/>
          </ac:spMkLst>
        </pc:spChg>
        <pc:spChg chg="del">
          <ac:chgData name="igoumrane.n@gmail.com" userId="32458ac109f6b302" providerId="LiveId" clId="{357403C4-34FC-2E4E-A676-6AC7693984E9}" dt="2025-07-15T18:16:03.053" v="679" actId="26606"/>
          <ac:spMkLst>
            <pc:docMk/>
            <pc:sldMk cId="3473203540" sldId="309"/>
            <ac:spMk id="19" creationId="{A745E793-BC99-8991-71CD-53FFBB6A8F69}"/>
          </ac:spMkLst>
        </pc:spChg>
        <pc:spChg chg="add del">
          <ac:chgData name="igoumrane.n@gmail.com" userId="32458ac109f6b302" providerId="LiveId" clId="{357403C4-34FC-2E4E-A676-6AC7693984E9}" dt="2025-07-15T18:55:16.395" v="850" actId="26606"/>
          <ac:spMkLst>
            <pc:docMk/>
            <pc:sldMk cId="3473203540" sldId="309"/>
            <ac:spMk id="24" creationId="{9E10BDB4-64F2-477D-A03B-9F8352D5E02E}"/>
          </ac:spMkLst>
        </pc:spChg>
        <pc:spChg chg="add del">
          <ac:chgData name="igoumrane.n@gmail.com" userId="32458ac109f6b302" providerId="LiveId" clId="{357403C4-34FC-2E4E-A676-6AC7693984E9}" dt="2025-07-15T18:55:16.395" v="850" actId="26606"/>
          <ac:spMkLst>
            <pc:docMk/>
            <pc:sldMk cId="3473203540" sldId="309"/>
            <ac:spMk id="26" creationId="{887F59F2-5FBC-40CD-AD35-376AECE49EA6}"/>
          </ac:spMkLst>
        </pc:spChg>
        <pc:spChg chg="add del">
          <ac:chgData name="igoumrane.n@gmail.com" userId="32458ac109f6b302" providerId="LiveId" clId="{357403C4-34FC-2E4E-A676-6AC7693984E9}" dt="2025-07-15T18:55:16.395" v="850" actId="26606"/>
          <ac:spMkLst>
            <pc:docMk/>
            <pc:sldMk cId="3473203540" sldId="309"/>
            <ac:spMk id="28" creationId="{7271C494-8107-3D61-D611-4FBC7C22A2B8}"/>
          </ac:spMkLst>
        </pc:spChg>
        <pc:spChg chg="add">
          <ac:chgData name="igoumrane.n@gmail.com" userId="32458ac109f6b302" providerId="LiveId" clId="{357403C4-34FC-2E4E-A676-6AC7693984E9}" dt="2025-07-15T18:55:16.395" v="850" actId="26606"/>
          <ac:spMkLst>
            <pc:docMk/>
            <pc:sldMk cId="3473203540" sldId="309"/>
            <ac:spMk id="33" creationId="{E8873F53-55B7-4E34-B697-201CF2F10D35}"/>
          </ac:spMkLst>
        </pc:spChg>
        <pc:spChg chg="add">
          <ac:chgData name="igoumrane.n@gmail.com" userId="32458ac109f6b302" providerId="LiveId" clId="{357403C4-34FC-2E4E-A676-6AC7693984E9}" dt="2025-07-15T18:55:16.395" v="850" actId="26606"/>
          <ac:spMkLst>
            <pc:docMk/>
            <pc:sldMk cId="3473203540" sldId="309"/>
            <ac:spMk id="35" creationId="{FD90D0AA-A57E-2DE9-0CE8-B7B306878448}"/>
          </ac:spMkLst>
        </pc:spChg>
        <pc:picChg chg="del">
          <ac:chgData name="igoumrane.n@gmail.com" userId="32458ac109f6b302" providerId="LiveId" clId="{357403C4-34FC-2E4E-A676-6AC7693984E9}" dt="2025-07-15T14:03:44.215" v="392" actId="478"/>
          <ac:picMkLst>
            <pc:docMk/>
            <pc:sldMk cId="3473203540" sldId="309"/>
            <ac:picMk id="6" creationId="{89A1FE53-E545-8F6C-01DC-C9C44EF1A46F}"/>
          </ac:picMkLst>
        </pc:picChg>
        <pc:picChg chg="add mod">
          <ac:chgData name="igoumrane.n@gmail.com" userId="32458ac109f6b302" providerId="LiveId" clId="{357403C4-34FC-2E4E-A676-6AC7693984E9}" dt="2025-07-15T18:55:16.395" v="850" actId="26606"/>
          <ac:picMkLst>
            <pc:docMk/>
            <pc:sldMk cId="3473203540" sldId="309"/>
            <ac:picMk id="8" creationId="{EE2A31E9-F797-2E03-4C12-B01617CF353D}"/>
          </ac:picMkLst>
        </pc:picChg>
      </pc:sldChg>
      <pc:sldChg chg="delSp add del setBg delDesignElem">
        <pc:chgData name="igoumrane.n@gmail.com" userId="32458ac109f6b302" providerId="LiveId" clId="{357403C4-34FC-2E4E-A676-6AC7693984E9}" dt="2025-07-15T14:11:01.833" v="523" actId="2696"/>
        <pc:sldMkLst>
          <pc:docMk/>
          <pc:sldMk cId="3487905975" sldId="310"/>
        </pc:sldMkLst>
        <pc:spChg chg="del">
          <ac:chgData name="igoumrane.n@gmail.com" userId="32458ac109f6b302" providerId="LiveId" clId="{357403C4-34FC-2E4E-A676-6AC7693984E9}" dt="2025-07-15T14:10:49.856" v="520"/>
          <ac:spMkLst>
            <pc:docMk/>
            <pc:sldMk cId="3487905975" sldId="310"/>
            <ac:spMk id="17" creationId="{4065D9BE-A58D-6E8A-D4A2-5056F3C5E9CA}"/>
          </ac:spMkLst>
        </pc:spChg>
        <pc:spChg chg="del">
          <ac:chgData name="igoumrane.n@gmail.com" userId="32458ac109f6b302" providerId="LiveId" clId="{357403C4-34FC-2E4E-A676-6AC7693984E9}" dt="2025-07-15T14:10:49.856" v="520"/>
          <ac:spMkLst>
            <pc:docMk/>
            <pc:sldMk cId="3487905975" sldId="310"/>
            <ac:spMk id="19" creationId="{A745E793-BC99-8991-71CD-53FFBB6A8F69}"/>
          </ac:spMkLst>
        </pc:spChg>
      </pc:sldChg>
      <pc:sldChg chg="delSp add del setBg delDesignElem">
        <pc:chgData name="igoumrane.n@gmail.com" userId="32458ac109f6b302" providerId="LiveId" clId="{357403C4-34FC-2E4E-A676-6AC7693984E9}" dt="2025-07-15T14:10:38.004" v="517" actId="2696"/>
        <pc:sldMkLst>
          <pc:docMk/>
          <pc:sldMk cId="3822986004" sldId="310"/>
        </pc:sldMkLst>
        <pc:spChg chg="del">
          <ac:chgData name="igoumrane.n@gmail.com" userId="32458ac109f6b302" providerId="LiveId" clId="{357403C4-34FC-2E4E-A676-6AC7693984E9}" dt="2025-07-15T14:08:42.402" v="504"/>
          <ac:spMkLst>
            <pc:docMk/>
            <pc:sldMk cId="3822986004" sldId="310"/>
            <ac:spMk id="36" creationId="{4A3D569D-D3A6-49CA-A483-291E95DACA14}"/>
          </ac:spMkLst>
        </pc:spChg>
        <pc:spChg chg="del">
          <ac:chgData name="igoumrane.n@gmail.com" userId="32458ac109f6b302" providerId="LiveId" clId="{357403C4-34FC-2E4E-A676-6AC7693984E9}" dt="2025-07-15T14:08:42.402" v="504"/>
          <ac:spMkLst>
            <pc:docMk/>
            <pc:sldMk cId="3822986004" sldId="310"/>
            <ac:spMk id="37" creationId="{4E17AA97-89A7-45C1-B813-BFF6C23D79E1}"/>
          </ac:spMkLst>
        </pc:spChg>
        <pc:spChg chg="del">
          <ac:chgData name="igoumrane.n@gmail.com" userId="32458ac109f6b302" providerId="LiveId" clId="{357403C4-34FC-2E4E-A676-6AC7693984E9}" dt="2025-07-15T14:08:42.402" v="504"/>
          <ac:spMkLst>
            <pc:docMk/>
            <pc:sldMk cId="3822986004" sldId="310"/>
            <ac:spMk id="38" creationId="{33AC4FE1-D370-43A6-96C5-076716BB1E76}"/>
          </ac:spMkLst>
        </pc:spChg>
      </pc:sldChg>
      <pc:sldChg chg="add del">
        <pc:chgData name="igoumrane.n@gmail.com" userId="32458ac109f6b302" providerId="LiveId" clId="{357403C4-34FC-2E4E-A676-6AC7693984E9}" dt="2025-07-15T14:08:28.037" v="497" actId="2890"/>
        <pc:sldMkLst>
          <pc:docMk/>
          <pc:sldMk cId="3958335824" sldId="310"/>
        </pc:sldMkLst>
      </pc:sldChg>
      <pc:sldChg chg="add del ord">
        <pc:chgData name="igoumrane.n@gmail.com" userId="32458ac109f6b302" providerId="LiveId" clId="{357403C4-34FC-2E4E-A676-6AC7693984E9}" dt="2025-07-15T14:15:42.057" v="539" actId="2696"/>
        <pc:sldMkLst>
          <pc:docMk/>
          <pc:sldMk cId="1843056574" sldId="311"/>
        </pc:sldMkLst>
      </pc:sldChg>
      <pc:sldChg chg="addSp delSp modSp new del mod modTransition setBg">
        <pc:chgData name="igoumrane.n@gmail.com" userId="32458ac109f6b302" providerId="LiveId" clId="{357403C4-34FC-2E4E-A676-6AC7693984E9}" dt="2025-07-15T18:40:08.933" v="732" actId="2696"/>
        <pc:sldMkLst>
          <pc:docMk/>
          <pc:sldMk cId="3438860877" sldId="312"/>
        </pc:sldMkLst>
        <pc:spChg chg="mod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2" creationId="{B84248F8-01B0-1DFD-C25C-9C67EBB389E2}"/>
          </ac:spMkLst>
        </pc:spChg>
        <pc:spChg chg="del">
          <ac:chgData name="igoumrane.n@gmail.com" userId="32458ac109f6b302" providerId="LiveId" clId="{357403C4-34FC-2E4E-A676-6AC7693984E9}" dt="2025-07-15T14:12:32.150" v="527" actId="26606"/>
          <ac:spMkLst>
            <pc:docMk/>
            <pc:sldMk cId="3438860877" sldId="312"/>
            <ac:spMk id="3" creationId="{32705051-3491-D985-C104-DDC2EEA2D7E0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10" creationId="{774A975B-A886-5202-0489-6965514A0D14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12" creationId="{EA67E988-5919-57BB-C7DE-D3EAD38A3045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14" creationId="{CD7F9EC8-0E2C-4023-9DD1-73BEF6B80D13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16" creationId="{6270D10B-6EA2-89DB-412E-A83B81393A99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18" creationId="{C0301BA4-10E6-44CC-9EEC-727EDF3BC4B8}"/>
          </ac:spMkLst>
        </pc:spChg>
        <pc:spChg chg="add del">
          <ac:chgData name="igoumrane.n@gmail.com" userId="32458ac109f6b302" providerId="LiveId" clId="{357403C4-34FC-2E4E-A676-6AC7693984E9}" dt="2025-07-15T18:38:22.927" v="706" actId="26606"/>
          <ac:spMkLst>
            <pc:docMk/>
            <pc:sldMk cId="3438860877" sldId="312"/>
            <ac:spMk id="23" creationId="{774A975B-A886-5202-0489-6965514A0D14}"/>
          </ac:spMkLst>
        </pc:spChg>
        <pc:spChg chg="add del">
          <ac:chgData name="igoumrane.n@gmail.com" userId="32458ac109f6b302" providerId="LiveId" clId="{357403C4-34FC-2E4E-A676-6AC7693984E9}" dt="2025-07-15T18:38:22.927" v="706" actId="26606"/>
          <ac:spMkLst>
            <pc:docMk/>
            <pc:sldMk cId="3438860877" sldId="312"/>
            <ac:spMk id="25" creationId="{EA67E988-5919-57BB-C7DE-D3EAD38A3045}"/>
          </ac:spMkLst>
        </pc:spChg>
        <pc:spChg chg="add del">
          <ac:chgData name="igoumrane.n@gmail.com" userId="32458ac109f6b302" providerId="LiveId" clId="{357403C4-34FC-2E4E-A676-6AC7693984E9}" dt="2025-07-15T18:38:22.927" v="706" actId="26606"/>
          <ac:spMkLst>
            <pc:docMk/>
            <pc:sldMk cId="3438860877" sldId="312"/>
            <ac:spMk id="27" creationId="{67A7C490-FB0D-4946-BDB7-1CF2F58DAE01}"/>
          </ac:spMkLst>
        </pc:spChg>
        <pc:spChg chg="add del">
          <ac:chgData name="igoumrane.n@gmail.com" userId="32458ac109f6b302" providerId="LiveId" clId="{357403C4-34FC-2E4E-A676-6AC7693984E9}" dt="2025-07-15T18:38:22.927" v="706" actId="26606"/>
          <ac:spMkLst>
            <pc:docMk/>
            <pc:sldMk cId="3438860877" sldId="312"/>
            <ac:spMk id="29" creationId="{B2C335F7-F61C-4EB4-80F2-4B1438FE66BB}"/>
          </ac:spMkLst>
        </pc:spChg>
        <pc:spChg chg="add del">
          <ac:chgData name="igoumrane.n@gmail.com" userId="32458ac109f6b302" providerId="LiveId" clId="{357403C4-34FC-2E4E-A676-6AC7693984E9}" dt="2025-07-15T18:38:22.927" v="706" actId="26606"/>
          <ac:spMkLst>
            <pc:docMk/>
            <pc:sldMk cId="3438860877" sldId="312"/>
            <ac:spMk id="31" creationId="{F261CD1D-C921-4DD4-B856-8EA1D71A41BA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33" creationId="{774A975B-A886-5202-0489-6965514A0D14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34" creationId="{EA67E988-5919-57BB-C7DE-D3EAD38A3045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35" creationId="{FF9FFCE1-E057-415B-A971-88EC7E22AF15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36" creationId="{B2C335F7-F61C-4EB4-80F2-4B1438FE66BB}"/>
          </ac:spMkLst>
        </pc:spChg>
        <pc:spChg chg="add del">
          <ac:chgData name="igoumrane.n@gmail.com" userId="32458ac109f6b302" providerId="LiveId" clId="{357403C4-34FC-2E4E-A676-6AC7693984E9}" dt="2025-07-15T18:38:38.283" v="708" actId="26606"/>
          <ac:spMkLst>
            <pc:docMk/>
            <pc:sldMk cId="3438860877" sldId="312"/>
            <ac:spMk id="37" creationId="{D58401B5-5F1B-4D21-9AC3-AAEC8D366502}"/>
          </ac:spMkLst>
        </pc:spChg>
        <pc:picChg chg="add mod">
          <ac:chgData name="igoumrane.n@gmail.com" userId="32458ac109f6b302" providerId="LiveId" clId="{357403C4-34FC-2E4E-A676-6AC7693984E9}" dt="2025-07-15T18:38:38.283" v="708" actId="26606"/>
          <ac:picMkLst>
            <pc:docMk/>
            <pc:sldMk cId="3438860877" sldId="312"/>
            <ac:picMk id="7" creationId="{1035BFBB-724E-87CE-9ADE-06089EFB4FD6}"/>
          </ac:picMkLst>
        </pc:picChg>
      </pc:sldChg>
      <pc:sldChg chg="addSp delSp modSp add mod modTransition setBg">
        <pc:chgData name="igoumrane.n@gmail.com" userId="32458ac109f6b302" providerId="LiveId" clId="{357403C4-34FC-2E4E-A676-6AC7693984E9}" dt="2025-07-15T20:42:38.142" v="1562"/>
        <pc:sldMkLst>
          <pc:docMk/>
          <pc:sldMk cId="3812182951" sldId="313"/>
        </pc:sldMkLst>
        <pc:spChg chg="add del mod">
          <ac:chgData name="igoumrane.n@gmail.com" userId="32458ac109f6b302" providerId="LiveId" clId="{357403C4-34FC-2E4E-A676-6AC7693984E9}" dt="2025-07-15T14:14:57.549" v="532" actId="478"/>
          <ac:spMkLst>
            <pc:docMk/>
            <pc:sldMk cId="3812182951" sldId="313"/>
            <ac:spMk id="3" creationId="{B6DE5904-8B85-6710-5205-E689883D1F75}"/>
          </ac:spMkLst>
        </pc:spChg>
        <pc:spChg chg="del">
          <ac:chgData name="igoumrane.n@gmail.com" userId="32458ac109f6b302" providerId="LiveId" clId="{357403C4-34FC-2E4E-A676-6AC7693984E9}" dt="2025-07-15T14:14:53.035" v="530" actId="478"/>
          <ac:spMkLst>
            <pc:docMk/>
            <pc:sldMk cId="3812182951" sldId="313"/>
            <ac:spMk id="5" creationId="{50F5479D-3958-93DF-09D5-32DB221FFB49}"/>
          </ac:spMkLst>
        </pc:spChg>
        <pc:spChg chg="add del mod">
          <ac:chgData name="igoumrane.n@gmail.com" userId="32458ac109f6b302" providerId="LiveId" clId="{357403C4-34FC-2E4E-A676-6AC7693984E9}" dt="2025-07-15T14:14:59.540" v="533" actId="478"/>
          <ac:spMkLst>
            <pc:docMk/>
            <pc:sldMk cId="3812182951" sldId="313"/>
            <ac:spMk id="6" creationId="{25649B84-2F67-EAB4-D72F-F9F58D4AB6F9}"/>
          </ac:spMkLst>
        </pc:spChg>
        <pc:spChg chg="del">
          <ac:chgData name="igoumrane.n@gmail.com" userId="32458ac109f6b302" providerId="LiveId" clId="{357403C4-34FC-2E4E-A676-6AC7693984E9}" dt="2025-07-15T14:14:55.110" v="531" actId="478"/>
          <ac:spMkLst>
            <pc:docMk/>
            <pc:sldMk cId="3812182951" sldId="313"/>
            <ac:spMk id="7" creationId="{4F22A76A-EF14-A0E5-E867-D2339DF26E50}"/>
          </ac:spMkLst>
        </pc:spChg>
        <pc:spChg chg="add mod">
          <ac:chgData name="igoumrane.n@gmail.com" userId="32458ac109f6b302" providerId="LiveId" clId="{357403C4-34FC-2E4E-A676-6AC7693984E9}" dt="2025-07-15T18:35:42.317" v="696" actId="26606"/>
          <ac:spMkLst>
            <pc:docMk/>
            <pc:sldMk cId="3812182951" sldId="313"/>
            <ac:spMk id="9" creationId="{B396D861-75A8-E713-7AC1-1D3B138267B4}"/>
          </ac:spMkLst>
        </pc:spChg>
        <pc:spChg chg="del">
          <ac:chgData name="igoumrane.n@gmail.com" userId="32458ac109f6b302" providerId="LiveId" clId="{357403C4-34FC-2E4E-A676-6AC7693984E9}" dt="2025-07-15T18:35:42.317" v="696" actId="26606"/>
          <ac:spMkLst>
            <pc:docMk/>
            <pc:sldMk cId="3812182951" sldId="313"/>
            <ac:spMk id="17" creationId="{4065D9BE-A58D-6E8A-D4A2-5056F3C5E9CA}"/>
          </ac:spMkLst>
        </pc:spChg>
        <pc:spChg chg="del">
          <ac:chgData name="igoumrane.n@gmail.com" userId="32458ac109f6b302" providerId="LiveId" clId="{357403C4-34FC-2E4E-A676-6AC7693984E9}" dt="2025-07-15T18:35:42.317" v="696" actId="26606"/>
          <ac:spMkLst>
            <pc:docMk/>
            <pc:sldMk cId="3812182951" sldId="313"/>
            <ac:spMk id="19" creationId="{A745E793-BC99-8991-71CD-53FFBB6A8F69}"/>
          </ac:spMkLst>
        </pc:spChg>
        <pc:spChg chg="add">
          <ac:chgData name="igoumrane.n@gmail.com" userId="32458ac109f6b302" providerId="LiveId" clId="{357403C4-34FC-2E4E-A676-6AC7693984E9}" dt="2025-07-15T18:35:42.317" v="696" actId="26606"/>
          <ac:spMkLst>
            <pc:docMk/>
            <pc:sldMk cId="3812182951" sldId="313"/>
            <ac:spMk id="24" creationId="{817D949E-564D-4503-A64E-D22FA3232C29}"/>
          </ac:spMkLst>
        </pc:spChg>
        <pc:spChg chg="add">
          <ac:chgData name="igoumrane.n@gmail.com" userId="32458ac109f6b302" providerId="LiveId" clId="{357403C4-34FC-2E4E-A676-6AC7693984E9}" dt="2025-07-15T18:35:42.317" v="696" actId="26606"/>
          <ac:spMkLst>
            <pc:docMk/>
            <pc:sldMk cId="3812182951" sldId="313"/>
            <ac:spMk id="26" creationId="{2C8EEB27-9249-8B3A-C8C2-18F9DC480810}"/>
          </ac:spMkLst>
        </pc:spChg>
        <pc:spChg chg="add">
          <ac:chgData name="igoumrane.n@gmail.com" userId="32458ac109f6b302" providerId="LiveId" clId="{357403C4-34FC-2E4E-A676-6AC7693984E9}" dt="2025-07-15T18:35:42.317" v="696" actId="26606"/>
          <ac:spMkLst>
            <pc:docMk/>
            <pc:sldMk cId="3812182951" sldId="313"/>
            <ac:spMk id="28" creationId="{18482CAC-96FF-EBE5-E97D-0BE2B8A51E3F}"/>
          </ac:spMkLst>
        </pc:spChg>
        <pc:graphicFrameChg chg="add mod modGraphic">
          <ac:chgData name="igoumrane.n@gmail.com" userId="32458ac109f6b302" providerId="LiveId" clId="{357403C4-34FC-2E4E-A676-6AC7693984E9}" dt="2025-07-15T18:35:42.317" v="696" actId="26606"/>
          <ac:graphicFrameMkLst>
            <pc:docMk/>
            <pc:sldMk cId="3812182951" sldId="313"/>
            <ac:graphicFrameMk id="10" creationId="{A68C0B06-2C52-F91D-D81B-E66F279CC084}"/>
          </ac:graphicFrameMkLst>
        </pc:graphicFrameChg>
        <pc:picChg chg="del">
          <ac:chgData name="igoumrane.n@gmail.com" userId="32458ac109f6b302" providerId="LiveId" clId="{357403C4-34FC-2E4E-A676-6AC7693984E9}" dt="2025-07-15T14:15:09.400" v="535" actId="478"/>
          <ac:picMkLst>
            <pc:docMk/>
            <pc:sldMk cId="3812182951" sldId="313"/>
            <ac:picMk id="8" creationId="{EE2A31E9-F797-2E03-4C12-B01617CF353D}"/>
          </ac:picMkLst>
        </pc:picChg>
      </pc:sldChg>
      <pc:sldChg chg="addSp delSp modSp add mod modTransition setBg">
        <pc:chgData name="igoumrane.n@gmail.com" userId="32458ac109f6b302" providerId="LiveId" clId="{357403C4-34FC-2E4E-A676-6AC7693984E9}" dt="2025-07-15T18:54:30.426" v="849" actId="26606"/>
        <pc:sldMkLst>
          <pc:docMk/>
          <pc:sldMk cId="3857557362" sldId="314"/>
        </pc:sldMkLst>
        <pc:spChg chg="mod">
          <ac:chgData name="igoumrane.n@gmail.com" userId="32458ac109f6b302" providerId="LiveId" clId="{357403C4-34FC-2E4E-A676-6AC7693984E9}" dt="2025-07-15T18:36:47.965" v="699" actId="26606"/>
          <ac:spMkLst>
            <pc:docMk/>
            <pc:sldMk cId="3857557362" sldId="314"/>
            <ac:spMk id="2" creationId="{A3CD20CA-3EBF-D795-5B31-420A40547613}"/>
          </ac:spMkLst>
        </pc:spChg>
        <pc:spChg chg="del">
          <ac:chgData name="igoumrane.n@gmail.com" userId="32458ac109f6b302" providerId="LiveId" clId="{357403C4-34FC-2E4E-A676-6AC7693984E9}" dt="2025-07-15T18:36:47.965" v="699" actId="26606"/>
          <ac:spMkLst>
            <pc:docMk/>
            <pc:sldMk cId="3857557362" sldId="314"/>
            <ac:spMk id="17" creationId="{4065D9BE-A58D-6E8A-D4A2-5056F3C5E9CA}"/>
          </ac:spMkLst>
        </pc:spChg>
        <pc:spChg chg="del">
          <ac:chgData name="igoumrane.n@gmail.com" userId="32458ac109f6b302" providerId="LiveId" clId="{357403C4-34FC-2E4E-A676-6AC7693984E9}" dt="2025-07-15T18:36:47.965" v="699" actId="26606"/>
          <ac:spMkLst>
            <pc:docMk/>
            <pc:sldMk cId="3857557362" sldId="314"/>
            <ac:spMk id="19" creationId="{A745E793-BC99-8991-71CD-53FFBB6A8F69}"/>
          </ac:spMkLst>
        </pc:spChg>
        <pc:spChg chg="add del">
          <ac:chgData name="igoumrane.n@gmail.com" userId="32458ac109f6b302" providerId="LiveId" clId="{357403C4-34FC-2E4E-A676-6AC7693984E9}" dt="2025-07-15T18:37:03.774" v="702" actId="26606"/>
          <ac:spMkLst>
            <pc:docMk/>
            <pc:sldMk cId="3857557362" sldId="314"/>
            <ac:spMk id="24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8:37:03.774" v="702" actId="26606"/>
          <ac:spMkLst>
            <pc:docMk/>
            <pc:sldMk cId="3857557362" sldId="314"/>
            <ac:spMk id="26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8:53:39.557" v="844" actId="26606"/>
          <ac:spMkLst>
            <pc:docMk/>
            <pc:sldMk cId="3857557362" sldId="314"/>
            <ac:spMk id="31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8:53:39.557" v="844" actId="26606"/>
          <ac:spMkLst>
            <pc:docMk/>
            <pc:sldMk cId="3857557362" sldId="314"/>
            <ac:spMk id="33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8:53:52.845" v="845" actId="26606"/>
          <ac:spMkLst>
            <pc:docMk/>
            <pc:sldMk cId="3857557362" sldId="314"/>
            <ac:spMk id="38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8:53:52.845" v="845" actId="26606"/>
          <ac:spMkLst>
            <pc:docMk/>
            <pc:sldMk cId="3857557362" sldId="314"/>
            <ac:spMk id="40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8:54:30.426" v="849" actId="26606"/>
          <ac:spMkLst>
            <pc:docMk/>
            <pc:sldMk cId="3857557362" sldId="314"/>
            <ac:spMk id="45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8:54:30.426" v="849" actId="26606"/>
          <ac:spMkLst>
            <pc:docMk/>
            <pc:sldMk cId="3857557362" sldId="314"/>
            <ac:spMk id="47" creationId="{2062E862-C7F7-4CA1-B929-D0B75F5E9FB9}"/>
          </ac:spMkLst>
        </pc:spChg>
        <pc:spChg chg="add del">
          <ac:chgData name="igoumrane.n@gmail.com" userId="32458ac109f6b302" providerId="LiveId" clId="{357403C4-34FC-2E4E-A676-6AC7693984E9}" dt="2025-07-15T18:54:30.398" v="848" actId="26606"/>
          <ac:spMkLst>
            <pc:docMk/>
            <pc:sldMk cId="3857557362" sldId="314"/>
            <ac:spMk id="52" creationId="{04213918-F1EB-4BCE-BE23-F5E9851EE05C}"/>
          </ac:spMkLst>
        </pc:spChg>
        <pc:spChg chg="add del">
          <ac:chgData name="igoumrane.n@gmail.com" userId="32458ac109f6b302" providerId="LiveId" clId="{357403C4-34FC-2E4E-A676-6AC7693984E9}" dt="2025-07-15T18:54:30.398" v="848" actId="26606"/>
          <ac:spMkLst>
            <pc:docMk/>
            <pc:sldMk cId="3857557362" sldId="314"/>
            <ac:spMk id="54" creationId="{2062E862-C7F7-4CA1-B929-D0B75F5E9FB9}"/>
          </ac:spMkLst>
        </pc:spChg>
        <pc:spChg chg="add">
          <ac:chgData name="igoumrane.n@gmail.com" userId="32458ac109f6b302" providerId="LiveId" clId="{357403C4-34FC-2E4E-A676-6AC7693984E9}" dt="2025-07-15T18:54:30.426" v="849" actId="26606"/>
          <ac:spMkLst>
            <pc:docMk/>
            <pc:sldMk cId="3857557362" sldId="314"/>
            <ac:spMk id="56" creationId="{04213918-F1EB-4BCE-BE23-F5E9851EE05C}"/>
          </ac:spMkLst>
        </pc:spChg>
        <pc:spChg chg="add">
          <ac:chgData name="igoumrane.n@gmail.com" userId="32458ac109f6b302" providerId="LiveId" clId="{357403C4-34FC-2E4E-A676-6AC7693984E9}" dt="2025-07-15T18:54:30.426" v="849" actId="26606"/>
          <ac:spMkLst>
            <pc:docMk/>
            <pc:sldMk cId="3857557362" sldId="314"/>
            <ac:spMk id="57" creationId="{2062E862-C7F7-4CA1-B929-D0B75F5E9FB9}"/>
          </ac:spMkLst>
        </pc:spChg>
        <pc:graphicFrameChg chg="add mod modGraphic">
          <ac:chgData name="igoumrane.n@gmail.com" userId="32458ac109f6b302" providerId="LiveId" clId="{357403C4-34FC-2E4E-A676-6AC7693984E9}" dt="2025-07-15T18:54:30.426" v="849" actId="26606"/>
          <ac:graphicFrameMkLst>
            <pc:docMk/>
            <pc:sldMk cId="3857557362" sldId="314"/>
            <ac:graphicFrameMk id="3" creationId="{A34D0368-AEB2-32FD-167F-BB1073DA7839}"/>
          </ac:graphicFrameMkLst>
        </pc:graphicFrameChg>
        <pc:graphicFrameChg chg="del mod">
          <ac:chgData name="igoumrane.n@gmail.com" userId="32458ac109f6b302" providerId="LiveId" clId="{357403C4-34FC-2E4E-A676-6AC7693984E9}" dt="2025-07-15T14:15:59.601" v="543" actId="478"/>
          <ac:graphicFrameMkLst>
            <pc:docMk/>
            <pc:sldMk cId="3857557362" sldId="314"/>
            <ac:graphicFrameMk id="4" creationId="{556CB4B8-C167-809B-D9AF-07CBB6149420}"/>
          </ac:graphicFrameMkLst>
        </pc:graphicFrameChg>
      </pc:sldChg>
      <pc:sldChg chg="addSp delSp modSp new del mod modTransition">
        <pc:chgData name="igoumrane.n@gmail.com" userId="32458ac109f6b302" providerId="LiveId" clId="{357403C4-34FC-2E4E-A676-6AC7693984E9}" dt="2025-07-15T18:39:28.186" v="722" actId="2696"/>
        <pc:sldMkLst>
          <pc:docMk/>
          <pc:sldMk cId="1013905625" sldId="315"/>
        </pc:sldMkLst>
        <pc:spChg chg="add del mod">
          <ac:chgData name="igoumrane.n@gmail.com" userId="32458ac109f6b302" providerId="LiveId" clId="{357403C4-34FC-2E4E-A676-6AC7693984E9}" dt="2025-07-15T14:17:52.820" v="562"/>
          <ac:spMkLst>
            <pc:docMk/>
            <pc:sldMk cId="1013905625" sldId="315"/>
            <ac:spMk id="2" creationId="{ECEE069D-0FCC-530D-2556-2EA2B3A6ED43}"/>
          </ac:spMkLst>
        </pc:spChg>
        <pc:spChg chg="del mod">
          <ac:chgData name="igoumrane.n@gmail.com" userId="32458ac109f6b302" providerId="LiveId" clId="{357403C4-34FC-2E4E-A676-6AC7693984E9}" dt="2025-07-15T18:39:24.679" v="720" actId="478"/>
          <ac:spMkLst>
            <pc:docMk/>
            <pc:sldMk cId="1013905625" sldId="315"/>
            <ac:spMk id="3" creationId="{68E5D3CF-380E-730F-A35E-39E26D9BB471}"/>
          </ac:spMkLst>
        </pc:spChg>
        <pc:spChg chg="add mod">
          <ac:chgData name="igoumrane.n@gmail.com" userId="32458ac109f6b302" providerId="LiveId" clId="{357403C4-34FC-2E4E-A676-6AC7693984E9}" dt="2025-07-15T18:39:24.679" v="720" actId="478"/>
          <ac:spMkLst>
            <pc:docMk/>
            <pc:sldMk cId="1013905625" sldId="315"/>
            <ac:spMk id="5" creationId="{1D892DF9-1989-EEA3-B96D-6E8EDDBD694F}"/>
          </ac:spMkLst>
        </pc:spChg>
      </pc:sldChg>
      <pc:sldChg chg="modTransition setBg">
        <pc:chgData name="igoumrane.n@gmail.com" userId="32458ac109f6b302" providerId="LiveId" clId="{357403C4-34FC-2E4E-A676-6AC7693984E9}" dt="2025-07-15T20:42:15.493" v="1558"/>
        <pc:sldMkLst>
          <pc:docMk/>
          <pc:sldMk cId="4119991514" sldId="317"/>
        </pc:sldMkLst>
      </pc:sldChg>
      <pc:sldChg chg="modSp mod">
        <pc:chgData name="igoumrane.n@gmail.com" userId="32458ac109f6b302" providerId="LiveId" clId="{357403C4-34FC-2E4E-A676-6AC7693984E9}" dt="2025-07-15T18:12:45.347" v="666" actId="1076"/>
        <pc:sldMkLst>
          <pc:docMk/>
          <pc:sldMk cId="2079331617" sldId="320"/>
        </pc:sldMkLst>
        <pc:spChg chg="mod">
          <ac:chgData name="igoumrane.n@gmail.com" userId="32458ac109f6b302" providerId="LiveId" clId="{357403C4-34FC-2E4E-A676-6AC7693984E9}" dt="2025-07-15T18:12:45.347" v="666" actId="1076"/>
          <ac:spMkLst>
            <pc:docMk/>
            <pc:sldMk cId="2079331617" sldId="320"/>
            <ac:spMk id="57" creationId="{E1447224-3615-54C0-6FD4-F581EE21854E}"/>
          </ac:spMkLst>
        </pc:spChg>
      </pc:sldChg>
      <pc:sldChg chg="addSp delSp modSp new del mod modTransition setBg">
        <pc:chgData name="igoumrane.n@gmail.com" userId="32458ac109f6b302" providerId="LiveId" clId="{357403C4-34FC-2E4E-A676-6AC7693984E9}" dt="2025-07-15T19:16:22.728" v="863" actId="2696"/>
        <pc:sldMkLst>
          <pc:docMk/>
          <pc:sldMk cId="2980166670" sldId="322"/>
        </pc:sldMkLst>
        <pc:spChg chg="add del mod">
          <ac:chgData name="igoumrane.n@gmail.com" userId="32458ac109f6b302" providerId="LiveId" clId="{357403C4-34FC-2E4E-A676-6AC7693984E9}" dt="2025-07-15T18:39:12.179" v="717" actId="478"/>
          <ac:spMkLst>
            <pc:docMk/>
            <pc:sldMk cId="2980166670" sldId="322"/>
            <ac:spMk id="2" creationId="{57B0A07C-0027-AE4C-FA17-CCA9768A7930}"/>
          </ac:spMkLst>
        </pc:spChg>
        <pc:spChg chg="del mod">
          <ac:chgData name="igoumrane.n@gmail.com" userId="32458ac109f6b302" providerId="LiveId" clId="{357403C4-34FC-2E4E-A676-6AC7693984E9}" dt="2025-07-15T18:39:13.978" v="718" actId="478"/>
          <ac:spMkLst>
            <pc:docMk/>
            <pc:sldMk cId="2980166670" sldId="322"/>
            <ac:spMk id="3" creationId="{34812A97-FDE2-DE9C-4CEB-C604E69AE1E2}"/>
          </ac:spMkLst>
        </pc:spChg>
        <pc:spChg chg="add mod">
          <ac:chgData name="igoumrane.n@gmail.com" userId="32458ac109f6b302" providerId="LiveId" clId="{357403C4-34FC-2E4E-A676-6AC7693984E9}" dt="2025-07-15T18:39:09.967" v="716"/>
          <ac:spMkLst>
            <pc:docMk/>
            <pc:sldMk cId="2980166670" sldId="322"/>
            <ac:spMk id="4" creationId="{6BFDC1F5-1FA8-6574-72D9-DD52FDCE3177}"/>
          </ac:spMkLst>
        </pc:spChg>
        <pc:spChg chg="add mod">
          <ac:chgData name="igoumrane.n@gmail.com" userId="32458ac109f6b302" providerId="LiveId" clId="{357403C4-34FC-2E4E-A676-6AC7693984E9}" dt="2025-07-15T18:39:19.150" v="719"/>
          <ac:spMkLst>
            <pc:docMk/>
            <pc:sldMk cId="2980166670" sldId="322"/>
            <ac:spMk id="5" creationId="{E017A6E0-93F4-AB79-68FF-B975D41939BE}"/>
          </ac:spMkLst>
        </pc:spChg>
        <pc:spChg chg="add mod">
          <ac:chgData name="igoumrane.n@gmail.com" userId="32458ac109f6b302" providerId="LiveId" clId="{357403C4-34FC-2E4E-A676-6AC7693984E9}" dt="2025-07-15T18:39:26.843" v="721"/>
          <ac:spMkLst>
            <pc:docMk/>
            <pc:sldMk cId="2980166670" sldId="322"/>
            <ac:spMk id="6" creationId="{6471E591-A00A-EC52-82FF-086A9EE8F957}"/>
          </ac:spMkLst>
        </pc:spChg>
        <pc:spChg chg="add">
          <ac:chgData name="igoumrane.n@gmail.com" userId="32458ac109f6b302" providerId="LiveId" clId="{357403C4-34FC-2E4E-A676-6AC7693984E9}" dt="2025-07-15T18:38:53.231" v="710" actId="26606"/>
          <ac:spMkLst>
            <pc:docMk/>
            <pc:sldMk cId="2980166670" sldId="322"/>
            <ac:spMk id="8" creationId="{EEF92585-7A99-6108-9663-8C59032742EC}"/>
          </ac:spMkLst>
        </pc:spChg>
        <pc:spChg chg="add">
          <ac:chgData name="igoumrane.n@gmail.com" userId="32458ac109f6b302" providerId="LiveId" clId="{357403C4-34FC-2E4E-A676-6AC7693984E9}" dt="2025-07-15T18:38:53.231" v="710" actId="26606"/>
          <ac:spMkLst>
            <pc:docMk/>
            <pc:sldMk cId="2980166670" sldId="322"/>
            <ac:spMk id="10" creationId="{C6D5B03A-B780-A698-DFA9-C9932F22DDD0}"/>
          </ac:spMkLst>
        </pc:spChg>
      </pc:sldChg>
      <pc:sldChg chg="addSp delSp modSp new mod modTransition setBg">
        <pc:chgData name="igoumrane.n@gmail.com" userId="32458ac109f6b302" providerId="LiveId" clId="{357403C4-34FC-2E4E-A676-6AC7693984E9}" dt="2025-07-15T20:43:45.144" v="1571"/>
        <pc:sldMkLst>
          <pc:docMk/>
          <pc:sldMk cId="2914588478" sldId="323"/>
        </pc:sldMkLst>
        <pc:spChg chg="del">
          <ac:chgData name="igoumrane.n@gmail.com" userId="32458ac109f6b302" providerId="LiveId" clId="{357403C4-34FC-2E4E-A676-6AC7693984E9}" dt="2025-07-15T18:39:56.594" v="725" actId="478"/>
          <ac:spMkLst>
            <pc:docMk/>
            <pc:sldMk cId="2914588478" sldId="323"/>
            <ac:spMk id="2" creationId="{50C4DB33-3705-CFAE-0026-6958429CA084}"/>
          </ac:spMkLst>
        </pc:spChg>
        <pc:spChg chg="del">
          <ac:chgData name="igoumrane.n@gmail.com" userId="32458ac109f6b302" providerId="LiveId" clId="{357403C4-34FC-2E4E-A676-6AC7693984E9}" dt="2025-07-15T18:39:58.929" v="726" actId="478"/>
          <ac:spMkLst>
            <pc:docMk/>
            <pc:sldMk cId="2914588478" sldId="323"/>
            <ac:spMk id="3" creationId="{EA25E643-369A-CEB1-7D53-620E763278AB}"/>
          </ac:spMkLst>
        </pc:spChg>
        <pc:spChg chg="add mod">
          <ac:chgData name="igoumrane.n@gmail.com" userId="32458ac109f6b302" providerId="LiveId" clId="{357403C4-34FC-2E4E-A676-6AC7693984E9}" dt="2025-07-15T19:34:37.735" v="923" actId="26606"/>
          <ac:spMkLst>
            <pc:docMk/>
            <pc:sldMk cId="2914588478" sldId="323"/>
            <ac:spMk id="4" creationId="{0F09C66F-B100-93D4-1F9A-C9DB6CB97F53}"/>
          </ac:spMkLst>
        </pc:spChg>
        <pc:spChg chg="add">
          <ac:chgData name="igoumrane.n@gmail.com" userId="32458ac109f6b302" providerId="LiveId" clId="{357403C4-34FC-2E4E-A676-6AC7693984E9}" dt="2025-07-15T19:34:37.735" v="923" actId="26606"/>
          <ac:spMkLst>
            <pc:docMk/>
            <pc:sldMk cId="2914588478" sldId="323"/>
            <ac:spMk id="10" creationId="{774A975B-A886-5202-0489-6965514A0D14}"/>
          </ac:spMkLst>
        </pc:spChg>
        <pc:spChg chg="add">
          <ac:chgData name="igoumrane.n@gmail.com" userId="32458ac109f6b302" providerId="LiveId" clId="{357403C4-34FC-2E4E-A676-6AC7693984E9}" dt="2025-07-15T19:34:37.735" v="923" actId="26606"/>
          <ac:spMkLst>
            <pc:docMk/>
            <pc:sldMk cId="2914588478" sldId="323"/>
            <ac:spMk id="12" creationId="{EA67E988-5919-57BB-C7DE-D3EAD38A3045}"/>
          </ac:spMkLst>
        </pc:spChg>
        <pc:spChg chg="add">
          <ac:chgData name="igoumrane.n@gmail.com" userId="32458ac109f6b302" providerId="LiveId" clId="{357403C4-34FC-2E4E-A676-6AC7693984E9}" dt="2025-07-15T19:34:37.735" v="923" actId="26606"/>
          <ac:spMkLst>
            <pc:docMk/>
            <pc:sldMk cId="2914588478" sldId="323"/>
            <ac:spMk id="14" creationId="{5820888B-4EA5-E0E8-6D52-7733E1E77451}"/>
          </ac:spMkLst>
        </pc:spChg>
        <pc:spChg chg="add">
          <ac:chgData name="igoumrane.n@gmail.com" userId="32458ac109f6b302" providerId="LiveId" clId="{357403C4-34FC-2E4E-A676-6AC7693984E9}" dt="2025-07-15T19:34:37.735" v="923" actId="26606"/>
          <ac:spMkLst>
            <pc:docMk/>
            <pc:sldMk cId="2914588478" sldId="323"/>
            <ac:spMk id="16" creationId="{06B5A8BF-0680-F9A7-27B1-3971EC934783}"/>
          </ac:spMkLst>
        </pc:spChg>
        <pc:picChg chg="add mod">
          <ac:chgData name="igoumrane.n@gmail.com" userId="32458ac109f6b302" providerId="LiveId" clId="{357403C4-34FC-2E4E-A676-6AC7693984E9}" dt="2025-07-15T19:34:37.735" v="923" actId="26606"/>
          <ac:picMkLst>
            <pc:docMk/>
            <pc:sldMk cId="2914588478" sldId="323"/>
            <ac:picMk id="5" creationId="{A8804FE7-F419-B5B4-4FE1-503C58653678}"/>
          </ac:picMkLst>
        </pc:picChg>
      </pc:sldChg>
      <pc:sldChg chg="delSp add del setBg delDesignElem">
        <pc:chgData name="igoumrane.n@gmail.com" userId="32458ac109f6b302" providerId="LiveId" clId="{357403C4-34FC-2E4E-A676-6AC7693984E9}" dt="2025-07-15T18:45:22.392" v="749" actId="2696"/>
        <pc:sldMkLst>
          <pc:docMk/>
          <pc:sldMk cId="441466678" sldId="324"/>
        </pc:sldMkLst>
        <pc:spChg chg="del">
          <ac:chgData name="igoumrane.n@gmail.com" userId="32458ac109f6b302" providerId="LiveId" clId="{357403C4-34FC-2E4E-A676-6AC7693984E9}" dt="2025-07-15T18:42:50.997" v="737"/>
          <ac:spMkLst>
            <pc:docMk/>
            <pc:sldMk cId="441466678" sldId="324"/>
            <ac:spMk id="16" creationId="{04213918-F1EB-4BCE-BE23-F5E9851EE05C}"/>
          </ac:spMkLst>
        </pc:spChg>
        <pc:spChg chg="del">
          <ac:chgData name="igoumrane.n@gmail.com" userId="32458ac109f6b302" providerId="LiveId" clId="{357403C4-34FC-2E4E-A676-6AC7693984E9}" dt="2025-07-15T18:42:50.997" v="737"/>
          <ac:spMkLst>
            <pc:docMk/>
            <pc:sldMk cId="441466678" sldId="324"/>
            <ac:spMk id="18" creationId="{2062E862-C7F7-4CA1-B929-D0B75F5E9FB9}"/>
          </ac:spMkLst>
        </pc:spChg>
      </pc:sldChg>
      <pc:sldChg chg="addSp delSp modSp add mod modTransition setBg">
        <pc:chgData name="igoumrane.n@gmail.com" userId="32458ac109f6b302" providerId="LiveId" clId="{357403C4-34FC-2E4E-A676-6AC7693984E9}" dt="2025-07-15T20:43:29.874" v="1570" actId="403"/>
        <pc:sldMkLst>
          <pc:docMk/>
          <pc:sldMk cId="1643838589" sldId="324"/>
        </pc:sldMkLst>
        <pc:spChg chg="mod">
          <ac:chgData name="igoumrane.n@gmail.com" userId="32458ac109f6b302" providerId="LiveId" clId="{357403C4-34FC-2E4E-A676-6AC7693984E9}" dt="2025-07-15T20:43:29.874" v="1570" actId="403"/>
          <ac:spMkLst>
            <pc:docMk/>
            <pc:sldMk cId="1643838589" sldId="324"/>
            <ac:spMk id="2" creationId="{A3CD20CA-3EBF-D795-5B31-420A40547613}"/>
          </ac:spMkLst>
        </pc:spChg>
        <pc:spChg chg="del">
          <ac:chgData name="igoumrane.n@gmail.com" userId="32458ac109f6b302" providerId="LiveId" clId="{357403C4-34FC-2E4E-A676-6AC7693984E9}" dt="2025-07-15T19:35:39.400" v="926" actId="26606"/>
          <ac:spMkLst>
            <pc:docMk/>
            <pc:sldMk cId="1643838589" sldId="324"/>
            <ac:spMk id="17" creationId="{4065D9BE-A58D-6E8A-D4A2-5056F3C5E9CA}"/>
          </ac:spMkLst>
        </pc:spChg>
        <pc:spChg chg="del">
          <ac:chgData name="igoumrane.n@gmail.com" userId="32458ac109f6b302" providerId="LiveId" clId="{357403C4-34FC-2E4E-A676-6AC7693984E9}" dt="2025-07-15T19:35:39.400" v="926" actId="26606"/>
          <ac:spMkLst>
            <pc:docMk/>
            <pc:sldMk cId="1643838589" sldId="324"/>
            <ac:spMk id="19" creationId="{A745E793-BC99-8991-71CD-53FFBB6A8F69}"/>
          </ac:spMkLst>
        </pc:spChg>
        <pc:spChg chg="add">
          <ac:chgData name="igoumrane.n@gmail.com" userId="32458ac109f6b302" providerId="LiveId" clId="{357403C4-34FC-2E4E-A676-6AC7693984E9}" dt="2025-07-15T19:35:39.400" v="926" actId="26606"/>
          <ac:spMkLst>
            <pc:docMk/>
            <pc:sldMk cId="1643838589" sldId="324"/>
            <ac:spMk id="24" creationId="{4E17AA97-89A7-45C1-B813-BFF6C23D79E1}"/>
          </ac:spMkLst>
        </pc:spChg>
        <pc:spChg chg="add">
          <ac:chgData name="igoumrane.n@gmail.com" userId="32458ac109f6b302" providerId="LiveId" clId="{357403C4-34FC-2E4E-A676-6AC7693984E9}" dt="2025-07-15T19:35:39.400" v="926" actId="26606"/>
          <ac:spMkLst>
            <pc:docMk/>
            <pc:sldMk cId="1643838589" sldId="324"/>
            <ac:spMk id="26" creationId="{A91E908F-EF1E-2FDB-BE4D-3F4C56B2F6B8}"/>
          </ac:spMkLst>
        </pc:spChg>
        <pc:spChg chg="add">
          <ac:chgData name="igoumrane.n@gmail.com" userId="32458ac109f6b302" providerId="LiveId" clId="{357403C4-34FC-2E4E-A676-6AC7693984E9}" dt="2025-07-15T19:35:39.400" v="926" actId="26606"/>
          <ac:spMkLst>
            <pc:docMk/>
            <pc:sldMk cId="1643838589" sldId="324"/>
            <ac:spMk id="28" creationId="{F7A2980E-8F82-6B7D-A838-277407403589}"/>
          </ac:spMkLst>
        </pc:spChg>
        <pc:graphicFrameChg chg="add mod modGraphic">
          <ac:chgData name="igoumrane.n@gmail.com" userId="32458ac109f6b302" providerId="LiveId" clId="{357403C4-34FC-2E4E-A676-6AC7693984E9}" dt="2025-07-15T19:35:39.400" v="926" actId="26606"/>
          <ac:graphicFrameMkLst>
            <pc:docMk/>
            <pc:sldMk cId="1643838589" sldId="324"/>
            <ac:graphicFrameMk id="3" creationId="{0CD71B19-7CAC-78EF-99FE-DAD236CE13D7}"/>
          </ac:graphicFrameMkLst>
        </pc:graphicFrameChg>
        <pc:graphicFrameChg chg="del mod">
          <ac:chgData name="igoumrane.n@gmail.com" userId="32458ac109f6b302" providerId="LiveId" clId="{357403C4-34FC-2E4E-A676-6AC7693984E9}" dt="2025-07-15T18:56:48.366" v="854" actId="478"/>
          <ac:graphicFrameMkLst>
            <pc:docMk/>
            <pc:sldMk cId="1643838589" sldId="324"/>
            <ac:graphicFrameMk id="4" creationId="{556CB4B8-C167-809B-D9AF-07CBB6149420}"/>
          </ac:graphicFrameMkLst>
        </pc:graphicFrameChg>
      </pc:sldChg>
      <pc:sldChg chg="new del setBg">
        <pc:chgData name="igoumrane.n@gmail.com" userId="32458ac109f6b302" providerId="LiveId" clId="{357403C4-34FC-2E4E-A676-6AC7693984E9}" dt="2025-07-15T18:45:28.642" v="750" actId="2696"/>
        <pc:sldMkLst>
          <pc:docMk/>
          <pc:sldMk cId="256639818" sldId="325"/>
        </pc:sldMkLst>
      </pc:sldChg>
      <pc:sldChg chg="add del">
        <pc:chgData name="igoumrane.n@gmail.com" userId="32458ac109f6b302" providerId="LiveId" clId="{357403C4-34FC-2E4E-A676-6AC7693984E9}" dt="2025-07-15T19:16:24.476" v="864" actId="2696"/>
        <pc:sldMkLst>
          <pc:docMk/>
          <pc:sldMk cId="3497302256" sldId="325"/>
        </pc:sldMkLst>
      </pc:sldChg>
      <pc:sldChg chg="delSp add del setBg delDesignElem">
        <pc:chgData name="igoumrane.n@gmail.com" userId="32458ac109f6b302" providerId="LiveId" clId="{357403C4-34FC-2E4E-A676-6AC7693984E9}" dt="2025-07-15T18:45:21.551" v="748" actId="2696"/>
        <pc:sldMkLst>
          <pc:docMk/>
          <pc:sldMk cId="115459718" sldId="326"/>
        </pc:sldMkLst>
        <pc:spChg chg="del">
          <ac:chgData name="igoumrane.n@gmail.com" userId="32458ac109f6b302" providerId="LiveId" clId="{357403C4-34FC-2E4E-A676-6AC7693984E9}" dt="2025-07-15T18:45:19.045" v="747"/>
          <ac:spMkLst>
            <pc:docMk/>
            <pc:sldMk cId="115459718" sldId="326"/>
            <ac:spMk id="16" creationId="{04213918-F1EB-4BCE-BE23-F5E9851EE05C}"/>
          </ac:spMkLst>
        </pc:spChg>
        <pc:spChg chg="del">
          <ac:chgData name="igoumrane.n@gmail.com" userId="32458ac109f6b302" providerId="LiveId" clId="{357403C4-34FC-2E4E-A676-6AC7693984E9}" dt="2025-07-15T18:45:19.045" v="747"/>
          <ac:spMkLst>
            <pc:docMk/>
            <pc:sldMk cId="115459718" sldId="326"/>
            <ac:spMk id="18" creationId="{2062E862-C7F7-4CA1-B929-D0B75F5E9FB9}"/>
          </ac:spMkLst>
        </pc:spChg>
      </pc:sldChg>
      <pc:sldChg chg="add del">
        <pc:chgData name="igoumrane.n@gmail.com" userId="32458ac109f6b302" providerId="LiveId" clId="{357403C4-34FC-2E4E-A676-6AC7693984E9}" dt="2025-07-15T19:16:26.334" v="865" actId="2696"/>
        <pc:sldMkLst>
          <pc:docMk/>
          <pc:sldMk cId="2987778766" sldId="326"/>
        </pc:sldMkLst>
      </pc:sldChg>
      <pc:sldChg chg="addSp modSp new mod setBg">
        <pc:chgData name="igoumrane.n@gmail.com" userId="32458ac109f6b302" providerId="LiveId" clId="{357403C4-34FC-2E4E-A676-6AC7693984E9}" dt="2025-07-15T19:35:02.085" v="924" actId="26606"/>
        <pc:sldMkLst>
          <pc:docMk/>
          <pc:sldMk cId="3681937378" sldId="327"/>
        </pc:sldMkLst>
        <pc:spChg chg="mod">
          <ac:chgData name="igoumrane.n@gmail.com" userId="32458ac109f6b302" providerId="LiveId" clId="{357403C4-34FC-2E4E-A676-6AC7693984E9}" dt="2025-07-15T19:35:02.085" v="924" actId="26606"/>
          <ac:spMkLst>
            <pc:docMk/>
            <pc:sldMk cId="3681937378" sldId="327"/>
            <ac:spMk id="2" creationId="{DE28ADC7-F35D-AAC0-0FB7-47B5951CDAB9}"/>
          </ac:spMkLst>
        </pc:spChg>
        <pc:spChg chg="mod">
          <ac:chgData name="igoumrane.n@gmail.com" userId="32458ac109f6b302" providerId="LiveId" clId="{357403C4-34FC-2E4E-A676-6AC7693984E9}" dt="2025-07-15T19:35:02.085" v="924" actId="26606"/>
          <ac:spMkLst>
            <pc:docMk/>
            <pc:sldMk cId="3681937378" sldId="327"/>
            <ac:spMk id="3" creationId="{EE06F228-E595-6BE4-57D1-346914B5912B}"/>
          </ac:spMkLst>
        </pc:spChg>
        <pc:spChg chg="add">
          <ac:chgData name="igoumrane.n@gmail.com" userId="32458ac109f6b302" providerId="LiveId" clId="{357403C4-34FC-2E4E-A676-6AC7693984E9}" dt="2025-07-15T19:35:02.085" v="924" actId="26606"/>
          <ac:spMkLst>
            <pc:docMk/>
            <pc:sldMk cId="3681937378" sldId="327"/>
            <ac:spMk id="8" creationId="{42C91D93-014B-66D5-D263-730212C94315}"/>
          </ac:spMkLst>
        </pc:spChg>
        <pc:spChg chg="add">
          <ac:chgData name="igoumrane.n@gmail.com" userId="32458ac109f6b302" providerId="LiveId" clId="{357403C4-34FC-2E4E-A676-6AC7693984E9}" dt="2025-07-15T19:35:02.085" v="924" actId="26606"/>
          <ac:spMkLst>
            <pc:docMk/>
            <pc:sldMk cId="3681937378" sldId="327"/>
            <ac:spMk id="10" creationId="{9568B8C9-6702-8441-0D92-220DE92C8861}"/>
          </ac:spMkLst>
        </pc:spChg>
      </pc:sldChg>
      <pc:sldChg chg="addSp delSp modSp new mod modTransition setBg">
        <pc:chgData name="igoumrane.n@gmail.com" userId="32458ac109f6b302" providerId="LiveId" clId="{357403C4-34FC-2E4E-A676-6AC7693984E9}" dt="2025-07-15T20:41:48.007" v="1557"/>
        <pc:sldMkLst>
          <pc:docMk/>
          <pc:sldMk cId="163660459" sldId="332"/>
        </pc:sldMkLst>
        <pc:spChg chg="mod">
          <ac:chgData name="igoumrane.n@gmail.com" userId="32458ac109f6b302" providerId="LiveId" clId="{357403C4-34FC-2E4E-A676-6AC7693984E9}" dt="2025-07-15T19:50:26.278" v="956" actId="26606"/>
          <ac:spMkLst>
            <pc:docMk/>
            <pc:sldMk cId="163660459" sldId="332"/>
            <ac:spMk id="2" creationId="{5C7FD6D4-A347-5AE9-097E-DDE8BC6E4506}"/>
          </ac:spMkLst>
        </pc:spChg>
        <pc:spChg chg="del">
          <ac:chgData name="igoumrane.n@gmail.com" userId="32458ac109f6b302" providerId="LiveId" clId="{357403C4-34FC-2E4E-A676-6AC7693984E9}" dt="2025-07-15T19:46:46.507" v="945" actId="478"/>
          <ac:spMkLst>
            <pc:docMk/>
            <pc:sldMk cId="163660459" sldId="332"/>
            <ac:spMk id="3" creationId="{D555466E-A259-734E-8DD7-876A0A47A81C}"/>
          </ac:spMkLst>
        </pc:spChg>
        <pc:spChg chg="add mod">
          <ac:chgData name="igoumrane.n@gmail.com" userId="32458ac109f6b302" providerId="LiveId" clId="{357403C4-34FC-2E4E-A676-6AC7693984E9}" dt="2025-07-15T19:46:46.872" v="946"/>
          <ac:spMkLst>
            <pc:docMk/>
            <pc:sldMk cId="163660459" sldId="332"/>
            <ac:spMk id="5" creationId="{182B9EF0-D3A6-B6F7-1A3D-DE945F13E771}"/>
          </ac:spMkLst>
        </pc:spChg>
        <pc:spChg chg="add mod">
          <ac:chgData name="igoumrane.n@gmail.com" userId="32458ac109f6b302" providerId="LiveId" clId="{357403C4-34FC-2E4E-A676-6AC7693984E9}" dt="2025-07-15T19:46:46.872" v="946"/>
          <ac:spMkLst>
            <pc:docMk/>
            <pc:sldMk cId="163660459" sldId="332"/>
            <ac:spMk id="6" creationId="{441005C5-A2CC-A3E5-7E62-267400D09684}"/>
          </ac:spMkLst>
        </pc:spChg>
        <pc:spChg chg="add del">
          <ac:chgData name="igoumrane.n@gmail.com" userId="32458ac109f6b302" providerId="LiveId" clId="{357403C4-34FC-2E4E-A676-6AC7693984E9}" dt="2025-07-15T19:49:06.674" v="950" actId="26606"/>
          <ac:spMkLst>
            <pc:docMk/>
            <pc:sldMk cId="163660459" sldId="332"/>
            <ac:spMk id="12" creationId="{9E10BDB4-64F2-477D-A03B-9F8352D5E02E}"/>
          </ac:spMkLst>
        </pc:spChg>
        <pc:spChg chg="add del">
          <ac:chgData name="igoumrane.n@gmail.com" userId="32458ac109f6b302" providerId="LiveId" clId="{357403C4-34FC-2E4E-A676-6AC7693984E9}" dt="2025-07-15T19:49:06.674" v="950" actId="26606"/>
          <ac:spMkLst>
            <pc:docMk/>
            <pc:sldMk cId="163660459" sldId="332"/>
            <ac:spMk id="14" creationId="{887F59F2-5FBC-40CD-AD35-376AECE49EA6}"/>
          </ac:spMkLst>
        </pc:spChg>
        <pc:spChg chg="add del">
          <ac:chgData name="igoumrane.n@gmail.com" userId="32458ac109f6b302" providerId="LiveId" clId="{357403C4-34FC-2E4E-A676-6AC7693984E9}" dt="2025-07-15T19:49:06.674" v="950" actId="26606"/>
          <ac:spMkLst>
            <pc:docMk/>
            <pc:sldMk cId="163660459" sldId="332"/>
            <ac:spMk id="16" creationId="{7271C494-8107-3D61-D611-4FBC7C22A2B8}"/>
          </ac:spMkLst>
        </pc:spChg>
        <pc:spChg chg="add del">
          <ac:chgData name="igoumrane.n@gmail.com" userId="32458ac109f6b302" providerId="LiveId" clId="{357403C4-34FC-2E4E-A676-6AC7693984E9}" dt="2025-07-15T19:49:21.708" v="952" actId="26606"/>
          <ac:spMkLst>
            <pc:docMk/>
            <pc:sldMk cId="163660459" sldId="332"/>
            <ac:spMk id="18" creationId="{83AC883F-69DD-D349-B469-8CDE2139FADB}"/>
          </ac:spMkLst>
        </pc:spChg>
        <pc:spChg chg="add del">
          <ac:chgData name="igoumrane.n@gmail.com" userId="32458ac109f6b302" providerId="LiveId" clId="{357403C4-34FC-2E4E-A676-6AC7693984E9}" dt="2025-07-15T19:49:21.708" v="952" actId="26606"/>
          <ac:spMkLst>
            <pc:docMk/>
            <pc:sldMk cId="163660459" sldId="332"/>
            <ac:spMk id="19" creationId="{5B0749EA-BE79-9EB1-B769-385489D43E86}"/>
          </ac:spMkLst>
        </pc:spChg>
        <pc:spChg chg="add del">
          <ac:chgData name="igoumrane.n@gmail.com" userId="32458ac109f6b302" providerId="LiveId" clId="{357403C4-34FC-2E4E-A676-6AC7693984E9}" dt="2025-07-15T19:49:21.708" v="952" actId="26606"/>
          <ac:spMkLst>
            <pc:docMk/>
            <pc:sldMk cId="163660459" sldId="332"/>
            <ac:spMk id="20" creationId="{1E5913DE-5FC3-6E84-57B7-19B2096A529C}"/>
          </ac:spMkLst>
        </pc:spChg>
        <pc:spChg chg="add del">
          <ac:chgData name="igoumrane.n@gmail.com" userId="32458ac109f6b302" providerId="LiveId" clId="{357403C4-34FC-2E4E-A676-6AC7693984E9}" dt="2025-07-15T19:49:29.253" v="954" actId="26606"/>
          <ac:spMkLst>
            <pc:docMk/>
            <pc:sldMk cId="163660459" sldId="332"/>
            <ac:spMk id="22" creationId="{9EE42DCE-4A4F-44C4-84E5-261B3BEEF1DA}"/>
          </ac:spMkLst>
        </pc:spChg>
        <pc:spChg chg="add del">
          <ac:chgData name="igoumrane.n@gmail.com" userId="32458ac109f6b302" providerId="LiveId" clId="{357403C4-34FC-2E4E-A676-6AC7693984E9}" dt="2025-07-15T19:49:29.253" v="954" actId="26606"/>
          <ac:spMkLst>
            <pc:docMk/>
            <pc:sldMk cId="163660459" sldId="332"/>
            <ac:spMk id="23" creationId="{887F59F2-5FBC-40CD-AD35-376AECE49EA6}"/>
          </ac:spMkLst>
        </pc:spChg>
        <pc:spChg chg="add del">
          <ac:chgData name="igoumrane.n@gmail.com" userId="32458ac109f6b302" providerId="LiveId" clId="{357403C4-34FC-2E4E-A676-6AC7693984E9}" dt="2025-07-15T19:49:54.424" v="955" actId="26606"/>
          <ac:spMkLst>
            <pc:docMk/>
            <pc:sldMk cId="163660459" sldId="332"/>
            <ac:spMk id="28" creationId="{4E17AA97-89A7-45C1-B813-BFF6C23D79E1}"/>
          </ac:spMkLst>
        </pc:spChg>
        <pc:spChg chg="add del">
          <ac:chgData name="igoumrane.n@gmail.com" userId="32458ac109f6b302" providerId="LiveId" clId="{357403C4-34FC-2E4E-A676-6AC7693984E9}" dt="2025-07-15T19:49:54.424" v="955" actId="26606"/>
          <ac:spMkLst>
            <pc:docMk/>
            <pc:sldMk cId="163660459" sldId="332"/>
            <ac:spMk id="30" creationId="{33AC4FE1-D370-43A6-96C5-076716BB1E76}"/>
          </ac:spMkLst>
        </pc:spChg>
        <pc:spChg chg="add del">
          <ac:chgData name="igoumrane.n@gmail.com" userId="32458ac109f6b302" providerId="LiveId" clId="{357403C4-34FC-2E4E-A676-6AC7693984E9}" dt="2025-07-15T19:49:54.424" v="955" actId="26606"/>
          <ac:spMkLst>
            <pc:docMk/>
            <pc:sldMk cId="163660459" sldId="332"/>
            <ac:spMk id="32" creationId="{4A3D569D-D3A6-49CA-A483-291E95DACA14}"/>
          </ac:spMkLst>
        </pc:spChg>
        <pc:spChg chg="add del">
          <ac:chgData name="igoumrane.n@gmail.com" userId="32458ac109f6b302" providerId="LiveId" clId="{357403C4-34FC-2E4E-A676-6AC7693984E9}" dt="2025-07-15T19:50:26.278" v="956" actId="26606"/>
          <ac:spMkLst>
            <pc:docMk/>
            <pc:sldMk cId="163660459" sldId="332"/>
            <ac:spMk id="37" creationId="{4E17AA97-89A7-45C1-B813-BFF6C23D79E1}"/>
          </ac:spMkLst>
        </pc:spChg>
        <pc:spChg chg="add del">
          <ac:chgData name="igoumrane.n@gmail.com" userId="32458ac109f6b302" providerId="LiveId" clId="{357403C4-34FC-2E4E-A676-6AC7693984E9}" dt="2025-07-15T19:50:26.278" v="956" actId="26606"/>
          <ac:spMkLst>
            <pc:docMk/>
            <pc:sldMk cId="163660459" sldId="332"/>
            <ac:spMk id="39" creationId="{33AC4FE1-D370-43A6-96C5-076716BB1E76}"/>
          </ac:spMkLst>
        </pc:spChg>
        <pc:spChg chg="add del">
          <ac:chgData name="igoumrane.n@gmail.com" userId="32458ac109f6b302" providerId="LiveId" clId="{357403C4-34FC-2E4E-A676-6AC7693984E9}" dt="2025-07-15T19:50:26.278" v="956" actId="26606"/>
          <ac:spMkLst>
            <pc:docMk/>
            <pc:sldMk cId="163660459" sldId="332"/>
            <ac:spMk id="41" creationId="{4A3D569D-D3A6-49CA-A483-291E95DACA14}"/>
          </ac:spMkLst>
        </pc:spChg>
        <pc:spChg chg="add">
          <ac:chgData name="igoumrane.n@gmail.com" userId="32458ac109f6b302" providerId="LiveId" clId="{357403C4-34FC-2E4E-A676-6AC7693984E9}" dt="2025-07-15T19:50:26.278" v="956" actId="26606"/>
          <ac:spMkLst>
            <pc:docMk/>
            <pc:sldMk cId="163660459" sldId="332"/>
            <ac:spMk id="46" creationId="{4E17AA97-89A7-45C1-B813-BFF6C23D79E1}"/>
          </ac:spMkLst>
        </pc:spChg>
        <pc:spChg chg="add">
          <ac:chgData name="igoumrane.n@gmail.com" userId="32458ac109f6b302" providerId="LiveId" clId="{357403C4-34FC-2E4E-A676-6AC7693984E9}" dt="2025-07-15T19:50:26.278" v="956" actId="26606"/>
          <ac:spMkLst>
            <pc:docMk/>
            <pc:sldMk cId="163660459" sldId="332"/>
            <ac:spMk id="48" creationId="{A91E908F-EF1E-2FDB-BE4D-3F4C56B2F6B8}"/>
          </ac:spMkLst>
        </pc:spChg>
        <pc:spChg chg="add">
          <ac:chgData name="igoumrane.n@gmail.com" userId="32458ac109f6b302" providerId="LiveId" clId="{357403C4-34FC-2E4E-A676-6AC7693984E9}" dt="2025-07-15T19:50:26.278" v="956" actId="26606"/>
          <ac:spMkLst>
            <pc:docMk/>
            <pc:sldMk cId="163660459" sldId="332"/>
            <ac:spMk id="50" creationId="{F7A2980E-8F82-6B7D-A838-277407403589}"/>
          </ac:spMkLst>
        </pc:spChg>
        <pc:grpChg chg="add del mod">
          <ac:chgData name="igoumrane.n@gmail.com" userId="32458ac109f6b302" providerId="LiveId" clId="{357403C4-34FC-2E4E-A676-6AC7693984E9}" dt="2025-07-15T19:47:01.507" v="947" actId="478"/>
          <ac:grpSpMkLst>
            <pc:docMk/>
            <pc:sldMk cId="163660459" sldId="332"/>
            <ac:grpSpMk id="4" creationId="{33E12DCA-4068-7463-1A57-908FCBB34BDE}"/>
          </ac:grpSpMkLst>
        </pc:grpChg>
        <pc:graphicFrameChg chg="add mod modGraphic">
          <ac:chgData name="igoumrane.n@gmail.com" userId="32458ac109f6b302" providerId="LiveId" clId="{357403C4-34FC-2E4E-A676-6AC7693984E9}" dt="2025-07-15T20:09:03.547" v="972" actId="20577"/>
          <ac:graphicFrameMkLst>
            <pc:docMk/>
            <pc:sldMk cId="163660459" sldId="332"/>
            <ac:graphicFrameMk id="7" creationId="{752E8437-4152-2B5E-63FE-A7D456B06F16}"/>
          </ac:graphicFrameMkLst>
        </pc:graphicFrameChg>
      </pc:sldChg>
      <pc:sldChg chg="addSp delSp modSp add mod">
        <pc:chgData name="igoumrane.n@gmail.com" userId="32458ac109f6b302" providerId="LiveId" clId="{357403C4-34FC-2E4E-A676-6AC7693984E9}" dt="2025-07-15T20:06:04.992" v="970" actId="27636"/>
        <pc:sldMkLst>
          <pc:docMk/>
          <pc:sldMk cId="1765374136" sldId="333"/>
        </pc:sldMkLst>
        <pc:spChg chg="add del mod">
          <ac:chgData name="igoumrane.n@gmail.com" userId="32458ac109f6b302" providerId="LiveId" clId="{357403C4-34FC-2E4E-A676-6AC7693984E9}" dt="2025-07-15T20:05:41.425" v="965" actId="478"/>
          <ac:spMkLst>
            <pc:docMk/>
            <pc:sldMk cId="1765374136" sldId="333"/>
            <ac:spMk id="4" creationId="{8CFB59E6-772B-93B3-0891-4D101BEAC5F2}"/>
          </ac:spMkLst>
        </pc:spChg>
        <pc:spChg chg="add del mod">
          <ac:chgData name="igoumrane.n@gmail.com" userId="32458ac109f6b302" providerId="LiveId" clId="{357403C4-34FC-2E4E-A676-6AC7693984E9}" dt="2025-07-15T20:05:43.817" v="966" actId="478"/>
          <ac:spMkLst>
            <pc:docMk/>
            <pc:sldMk cId="1765374136" sldId="333"/>
            <ac:spMk id="6" creationId="{50AD41A4-8EE4-20C7-C2F3-5D126F4811FE}"/>
          </ac:spMkLst>
        </pc:spChg>
        <pc:spChg chg="add mod">
          <ac:chgData name="igoumrane.n@gmail.com" userId="32458ac109f6b302" providerId="LiveId" clId="{357403C4-34FC-2E4E-A676-6AC7693984E9}" dt="2025-07-15T20:06:04.992" v="970" actId="27636"/>
          <ac:spMkLst>
            <pc:docMk/>
            <pc:sldMk cId="1765374136" sldId="333"/>
            <ac:spMk id="7" creationId="{C4102887-1FA5-DDA2-AB1C-ECC35C581AAF}"/>
          </ac:spMkLst>
        </pc:spChg>
        <pc:spChg chg="add mod">
          <ac:chgData name="igoumrane.n@gmail.com" userId="32458ac109f6b302" providerId="LiveId" clId="{357403C4-34FC-2E4E-A676-6AC7693984E9}" dt="2025-07-15T20:06:04.920" v="969" actId="26606"/>
          <ac:spMkLst>
            <pc:docMk/>
            <pc:sldMk cId="1765374136" sldId="333"/>
            <ac:spMk id="8" creationId="{91F5BD4C-2E33-25B2-99C8-39DC598AADAF}"/>
          </ac:spMkLst>
        </pc:spChg>
        <pc:spChg chg="del">
          <ac:chgData name="igoumrane.n@gmail.com" userId="32458ac109f6b302" providerId="LiveId" clId="{357403C4-34FC-2E4E-A676-6AC7693984E9}" dt="2025-07-15T20:05:36.041" v="963" actId="478"/>
          <ac:spMkLst>
            <pc:docMk/>
            <pc:sldMk cId="1765374136" sldId="333"/>
            <ac:spMk id="9" creationId="{54E36BBB-7973-4E15-DFAA-BF60C90846E5}"/>
          </ac:spMkLst>
        </pc:spChg>
        <pc:spChg chg="del">
          <ac:chgData name="igoumrane.n@gmail.com" userId="32458ac109f6b302" providerId="LiveId" clId="{357403C4-34FC-2E4E-A676-6AC7693984E9}" dt="2025-07-15T20:05:38.474" v="964" actId="478"/>
          <ac:spMkLst>
            <pc:docMk/>
            <pc:sldMk cId="1765374136" sldId="333"/>
            <ac:spMk id="10" creationId="{CB4D313C-0710-8838-E0FA-610DFCAC3A31}"/>
          </ac:spMkLst>
        </pc:spChg>
        <pc:spChg chg="del">
          <ac:chgData name="igoumrane.n@gmail.com" userId="32458ac109f6b302" providerId="LiveId" clId="{357403C4-34FC-2E4E-A676-6AC7693984E9}" dt="2025-07-15T20:06:04.920" v="969" actId="26606"/>
          <ac:spMkLst>
            <pc:docMk/>
            <pc:sldMk cId="1765374136" sldId="333"/>
            <ac:spMk id="37" creationId="{175EAFFD-4A47-DD53-4F76-BD457E18BF1F}"/>
          </ac:spMkLst>
        </pc:spChg>
        <pc:spChg chg="del">
          <ac:chgData name="igoumrane.n@gmail.com" userId="32458ac109f6b302" providerId="LiveId" clId="{357403C4-34FC-2E4E-A676-6AC7693984E9}" dt="2025-07-15T20:06:04.920" v="969" actId="26606"/>
          <ac:spMkLst>
            <pc:docMk/>
            <pc:sldMk cId="1765374136" sldId="333"/>
            <ac:spMk id="39" creationId="{7CC1FECC-9CA4-341C-7E20-4728C5147389}"/>
          </ac:spMkLst>
        </pc:spChg>
        <pc:spChg chg="add">
          <ac:chgData name="igoumrane.n@gmail.com" userId="32458ac109f6b302" providerId="LiveId" clId="{357403C4-34FC-2E4E-A676-6AC7693984E9}" dt="2025-07-15T20:06:04.920" v="969" actId="26606"/>
          <ac:spMkLst>
            <pc:docMk/>
            <pc:sldMk cId="1765374136" sldId="333"/>
            <ac:spMk id="44" creationId="{175EAFFD-4A47-DD53-4F76-BD457E18BF1F}"/>
          </ac:spMkLst>
        </pc:spChg>
        <pc:spChg chg="add">
          <ac:chgData name="igoumrane.n@gmail.com" userId="32458ac109f6b302" providerId="LiveId" clId="{357403C4-34FC-2E4E-A676-6AC7693984E9}" dt="2025-07-15T20:06:04.920" v="969" actId="26606"/>
          <ac:spMkLst>
            <pc:docMk/>
            <pc:sldMk cId="1765374136" sldId="333"/>
            <ac:spMk id="46" creationId="{7CC1FECC-9CA4-341C-7E20-4728C5147389}"/>
          </ac:spMkLst>
        </pc:spChg>
        <pc:picChg chg="add mod ord">
          <ac:chgData name="igoumrane.n@gmail.com" userId="32458ac109f6b302" providerId="LiveId" clId="{357403C4-34FC-2E4E-A676-6AC7693984E9}" dt="2025-07-15T20:06:04.920" v="969" actId="26606"/>
          <ac:picMkLst>
            <pc:docMk/>
            <pc:sldMk cId="1765374136" sldId="333"/>
            <ac:picMk id="2" creationId="{2289AA8C-D6DC-ADBA-BDE5-29D8C9C2FF70}"/>
          </ac:picMkLst>
        </pc:picChg>
        <pc:picChg chg="del">
          <ac:chgData name="igoumrane.n@gmail.com" userId="32458ac109f6b302" providerId="LiveId" clId="{357403C4-34FC-2E4E-A676-6AC7693984E9}" dt="2025-07-15T20:05:29.625" v="960" actId="478"/>
          <ac:picMkLst>
            <pc:docMk/>
            <pc:sldMk cId="1765374136" sldId="333"/>
            <ac:picMk id="13" creationId="{BCA75ED4-3D28-7B8E-8477-31752238D3D6}"/>
          </ac:picMkLst>
        </pc:picChg>
      </pc:sldChg>
      <pc:sldChg chg="addSp delSp modSp new del mod setBg">
        <pc:chgData name="igoumrane.n@gmail.com" userId="32458ac109f6b302" providerId="LiveId" clId="{357403C4-34FC-2E4E-A676-6AC7693984E9}" dt="2025-07-15T20:15:31.815" v="1061" actId="2696"/>
        <pc:sldMkLst>
          <pc:docMk/>
          <pc:sldMk cId="1409721891" sldId="334"/>
        </pc:sldMkLst>
        <pc:spChg chg="mod">
          <ac:chgData name="igoumrane.n@gmail.com" userId="32458ac109f6b302" providerId="LiveId" clId="{357403C4-34FC-2E4E-A676-6AC7693984E9}" dt="2025-07-15T20:12:03.969" v="998" actId="20577"/>
          <ac:spMkLst>
            <pc:docMk/>
            <pc:sldMk cId="1409721891" sldId="334"/>
            <ac:spMk id="2" creationId="{B3D49596-447E-D5A6-ACA5-022D1151E994}"/>
          </ac:spMkLst>
        </pc:spChg>
        <pc:spChg chg="mod">
          <ac:chgData name="igoumrane.n@gmail.com" userId="32458ac109f6b302" providerId="LiveId" clId="{357403C4-34FC-2E4E-A676-6AC7693984E9}" dt="2025-07-15T20:13:44.774" v="1038" actId="20577"/>
          <ac:spMkLst>
            <pc:docMk/>
            <pc:sldMk cId="1409721891" sldId="334"/>
            <ac:spMk id="3" creationId="{B47C4598-2D87-D4FA-429C-EE9C714288FA}"/>
          </ac:spMkLst>
        </pc:spChg>
        <pc:spChg chg="add del">
          <ac:chgData name="igoumrane.n@gmail.com" userId="32458ac109f6b302" providerId="LiveId" clId="{357403C4-34FC-2E4E-A676-6AC7693984E9}" dt="2025-07-15T20:11:55.881" v="981" actId="26606"/>
          <ac:spMkLst>
            <pc:docMk/>
            <pc:sldMk cId="1409721891" sldId="334"/>
            <ac:spMk id="8" creationId="{42C91D93-014B-66D5-D263-730212C94315}"/>
          </ac:spMkLst>
        </pc:spChg>
        <pc:spChg chg="add del">
          <ac:chgData name="igoumrane.n@gmail.com" userId="32458ac109f6b302" providerId="LiveId" clId="{357403C4-34FC-2E4E-A676-6AC7693984E9}" dt="2025-07-15T20:11:55.881" v="981" actId="26606"/>
          <ac:spMkLst>
            <pc:docMk/>
            <pc:sldMk cId="1409721891" sldId="334"/>
            <ac:spMk id="10" creationId="{9568B8C9-6702-8441-0D92-220DE92C8861}"/>
          </ac:spMkLst>
        </pc:spChg>
        <pc:spChg chg="add">
          <ac:chgData name="igoumrane.n@gmail.com" userId="32458ac109f6b302" providerId="LiveId" clId="{357403C4-34FC-2E4E-A676-6AC7693984E9}" dt="2025-07-15T20:11:55.885" v="982" actId="26606"/>
          <ac:spMkLst>
            <pc:docMk/>
            <pc:sldMk cId="1409721891" sldId="334"/>
            <ac:spMk id="12" creationId="{EEF92585-7A99-6108-9663-8C59032742EC}"/>
          </ac:spMkLst>
        </pc:spChg>
        <pc:spChg chg="add">
          <ac:chgData name="igoumrane.n@gmail.com" userId="32458ac109f6b302" providerId="LiveId" clId="{357403C4-34FC-2E4E-A676-6AC7693984E9}" dt="2025-07-15T20:11:55.885" v="982" actId="26606"/>
          <ac:spMkLst>
            <pc:docMk/>
            <pc:sldMk cId="1409721891" sldId="334"/>
            <ac:spMk id="13" creationId="{C6D5B03A-B780-A698-DFA9-C9932F22DDD0}"/>
          </ac:spMkLst>
        </pc:spChg>
      </pc:sldChg>
      <pc:sldChg chg="modTransition setBg">
        <pc:chgData name="igoumrane.n@gmail.com" userId="32458ac109f6b302" providerId="LiveId" clId="{357403C4-34FC-2E4E-A676-6AC7693984E9}" dt="2025-07-15T20:44:27.967" v="1575"/>
        <pc:sldMkLst>
          <pc:docMk/>
          <pc:sldMk cId="2424156354" sldId="335"/>
        </pc:sldMkLst>
      </pc:sldChg>
    </pc:docChg>
  </pc:docChgLst>
  <pc:docChgLst>
    <pc:chgData name="Vieras" providerId="Windows Live" clId="Web-{855FC081-A792-72E5-A8EB-9B8D3806A772}"/>
    <pc:docChg chg="modSld">
      <pc:chgData name="Vieras" userId="" providerId="Windows Live" clId="Web-{855FC081-A792-72E5-A8EB-9B8D3806A772}" dt="2025-07-15T19:21:38.650" v="2" actId="20577"/>
      <pc:docMkLst>
        <pc:docMk/>
      </pc:docMkLst>
      <pc:sldChg chg="modSp">
        <pc:chgData name="Vieras" userId="" providerId="Windows Live" clId="Web-{855FC081-A792-72E5-A8EB-9B8D3806A772}" dt="2025-07-15T19:21:38.650" v="2" actId="20577"/>
        <pc:sldMkLst>
          <pc:docMk/>
          <pc:sldMk cId="1771221315" sldId="256"/>
        </pc:sldMkLst>
        <pc:spChg chg="mod">
          <ac:chgData name="Vieras" userId="" providerId="Windows Live" clId="Web-{855FC081-A792-72E5-A8EB-9B8D3806A772}" dt="2025-07-15T19:21:38.650" v="2" actId="20577"/>
          <ac:spMkLst>
            <pc:docMk/>
            <pc:sldMk cId="1771221315" sldId="256"/>
            <ac:spMk id="3" creationId="{A01A7B9E-A8CA-0C23-25F1-DC9F06FA2D58}"/>
          </ac:spMkLst>
        </pc:spChg>
      </pc:sldChg>
    </pc:docChg>
  </pc:docChgLst>
  <pc:docChgLst>
    <pc:chgData name="Gastbenutzer" providerId="Windows Live" clId="Web-{0514E6B8-8BAC-88B1-9138-834748ED8275}"/>
    <pc:docChg chg="modSld">
      <pc:chgData name="Gastbenutzer" userId="" providerId="Windows Live" clId="Web-{0514E6B8-8BAC-88B1-9138-834748ED8275}" dt="2025-07-15T19:39:15.094" v="3"/>
      <pc:docMkLst>
        <pc:docMk/>
      </pc:docMkLst>
      <pc:sldChg chg="mod setBg">
        <pc:chgData name="Gastbenutzer" userId="" providerId="Windows Live" clId="Web-{0514E6B8-8BAC-88B1-9138-834748ED8275}" dt="2025-07-15T19:39:15.094" v="3"/>
        <pc:sldMkLst>
          <pc:docMk/>
          <pc:sldMk cId="564105454" sldId="286"/>
        </pc:sldMkLst>
      </pc:sldChg>
      <pc:sldChg chg="mod setBg">
        <pc:chgData name="Gastbenutzer" userId="" providerId="Windows Live" clId="Web-{0514E6B8-8BAC-88B1-9138-834748ED8275}" dt="2025-07-15T19:38:50.704" v="1"/>
        <pc:sldMkLst>
          <pc:docMk/>
          <pc:sldMk cId="3088845007" sldId="289"/>
        </pc:sldMkLst>
      </pc:sldChg>
      <pc:sldChg chg="mod setBg">
        <pc:chgData name="Gastbenutzer" userId="" providerId="Windows Live" clId="Web-{0514E6B8-8BAC-88B1-9138-834748ED8275}" dt="2025-07-15T19:38:34.469" v="0"/>
        <pc:sldMkLst>
          <pc:docMk/>
          <pc:sldMk cId="4119991514" sldId="317"/>
        </pc:sldMkLst>
      </pc:sldChg>
    </pc:docChg>
  </pc:docChgLst>
</pc:chgInfo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23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23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72EDF-6755-4866-AC88-DBB0E425DE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949CD-08EF-4D7C-AAC2-04C8D64153F4}">
      <dgm:prSet/>
      <dgm:spPr>
        <a:solidFill>
          <a:schemeClr val="accent3"/>
        </a:solidFill>
      </dgm:spPr>
      <dgm:t>
        <a:bodyPr/>
        <a:lstStyle/>
        <a:p>
          <a:r>
            <a:rPr lang="de-DE"/>
            <a:t>Background</a:t>
          </a:r>
          <a:endParaRPr lang="en-US"/>
        </a:p>
      </dgm:t>
    </dgm:pt>
    <dgm:pt modelId="{492E667C-ED13-445F-BF72-8DD62EFAC33D}" type="parTrans" cxnId="{4817981B-45ED-43D1-AE11-8EA147A305FF}">
      <dgm:prSet/>
      <dgm:spPr/>
      <dgm:t>
        <a:bodyPr/>
        <a:lstStyle/>
        <a:p>
          <a:endParaRPr lang="en-US"/>
        </a:p>
      </dgm:t>
    </dgm:pt>
    <dgm:pt modelId="{5D2D3CE3-5854-401B-9B02-E10A49414B9A}" type="sibTrans" cxnId="{4817981B-45ED-43D1-AE11-8EA147A305FF}">
      <dgm:prSet/>
      <dgm:spPr/>
      <dgm:t>
        <a:bodyPr/>
        <a:lstStyle/>
        <a:p>
          <a:endParaRPr lang="en-US"/>
        </a:p>
      </dgm:t>
    </dgm:pt>
    <dgm:pt modelId="{7B111D7D-F671-43C3-8106-B0CF4AB99E81}">
      <dgm:prSet/>
      <dgm:spPr>
        <a:solidFill>
          <a:srgbClr val="E2DD00"/>
        </a:solidFill>
      </dgm:spPr>
      <dgm:t>
        <a:bodyPr/>
        <a:lstStyle/>
        <a:p>
          <a:r>
            <a:rPr lang="de-DE"/>
            <a:t>Prediction Task</a:t>
          </a:r>
          <a:endParaRPr lang="en-US"/>
        </a:p>
      </dgm:t>
    </dgm:pt>
    <dgm:pt modelId="{35174FC8-4527-4B93-B548-637D09CE0151}" type="parTrans" cxnId="{F35CDE5A-6051-420B-A501-DD42C426A3BB}">
      <dgm:prSet/>
      <dgm:spPr/>
      <dgm:t>
        <a:bodyPr/>
        <a:lstStyle/>
        <a:p>
          <a:endParaRPr lang="en-US"/>
        </a:p>
      </dgm:t>
    </dgm:pt>
    <dgm:pt modelId="{A42C21F4-FCCC-4DD3-BD86-A7DEA62ACC57}" type="sibTrans" cxnId="{F35CDE5A-6051-420B-A501-DD42C426A3BB}">
      <dgm:prSet/>
      <dgm:spPr/>
      <dgm:t>
        <a:bodyPr/>
        <a:lstStyle/>
        <a:p>
          <a:endParaRPr lang="en-US"/>
        </a:p>
      </dgm:t>
    </dgm:pt>
    <dgm:pt modelId="{14D23FC0-C060-45EF-834E-D7CC317F97AE}">
      <dgm:prSet/>
      <dgm:spPr>
        <a:solidFill>
          <a:srgbClr val="00B050"/>
        </a:solidFill>
      </dgm:spPr>
      <dgm:t>
        <a:bodyPr/>
        <a:lstStyle/>
        <a:p>
          <a:r>
            <a:rPr lang="de-DE"/>
            <a:t>Relevance</a:t>
          </a:r>
          <a:endParaRPr lang="en-US"/>
        </a:p>
      </dgm:t>
    </dgm:pt>
    <dgm:pt modelId="{F4CD4A66-9F24-4D36-8A68-75591429095B}" type="parTrans" cxnId="{B124795B-52B2-43D3-B0E0-AE6C722A7948}">
      <dgm:prSet/>
      <dgm:spPr/>
      <dgm:t>
        <a:bodyPr/>
        <a:lstStyle/>
        <a:p>
          <a:endParaRPr lang="en-US"/>
        </a:p>
      </dgm:t>
    </dgm:pt>
    <dgm:pt modelId="{C5111129-BF65-4BB1-B4E8-DB6E46FA5DBC}" type="sibTrans" cxnId="{B124795B-52B2-43D3-B0E0-AE6C722A7948}">
      <dgm:prSet/>
      <dgm:spPr/>
      <dgm:t>
        <a:bodyPr/>
        <a:lstStyle/>
        <a:p>
          <a:endParaRPr lang="en-US"/>
        </a:p>
      </dgm:t>
    </dgm:pt>
    <dgm:pt modelId="{CBDF0E27-C3E4-40CA-99B1-C54FFDF4DBCA}" type="pres">
      <dgm:prSet presAssocID="{1E172EDF-6755-4866-AC88-DBB0E425DE43}" presName="linear" presStyleCnt="0">
        <dgm:presLayoutVars>
          <dgm:animLvl val="lvl"/>
          <dgm:resizeHandles val="exact"/>
        </dgm:presLayoutVars>
      </dgm:prSet>
      <dgm:spPr/>
    </dgm:pt>
    <dgm:pt modelId="{CF8F04AA-432B-4B92-B32B-4EE638F34306}" type="pres">
      <dgm:prSet presAssocID="{DB1949CD-08EF-4D7C-AAC2-04C8D64153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8E1439E-BA5F-4858-A2CE-15380981993C}" type="pres">
      <dgm:prSet presAssocID="{5D2D3CE3-5854-401B-9B02-E10A49414B9A}" presName="spacer" presStyleCnt="0"/>
      <dgm:spPr/>
    </dgm:pt>
    <dgm:pt modelId="{70B6998D-D67C-4583-BD9C-2B6CDA4A2B53}" type="pres">
      <dgm:prSet presAssocID="{7B111D7D-F671-43C3-8106-B0CF4AB99E8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A95F64-AC32-4A73-A54C-841DE56C6D95}" type="pres">
      <dgm:prSet presAssocID="{A42C21F4-FCCC-4DD3-BD86-A7DEA62ACC57}" presName="spacer" presStyleCnt="0"/>
      <dgm:spPr/>
    </dgm:pt>
    <dgm:pt modelId="{641B0C62-246F-43B3-9D7B-A7E1781029AA}" type="pres">
      <dgm:prSet presAssocID="{14D23FC0-C060-45EF-834E-D7CC317F97A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817981B-45ED-43D1-AE11-8EA147A305FF}" srcId="{1E172EDF-6755-4866-AC88-DBB0E425DE43}" destId="{DB1949CD-08EF-4D7C-AAC2-04C8D64153F4}" srcOrd="0" destOrd="0" parTransId="{492E667C-ED13-445F-BF72-8DD62EFAC33D}" sibTransId="{5D2D3CE3-5854-401B-9B02-E10A49414B9A}"/>
    <dgm:cxn modelId="{27DED84E-8DAF-6D45-A9B8-FC272726473F}" type="presOf" srcId="{7B111D7D-F671-43C3-8106-B0CF4AB99E81}" destId="{70B6998D-D67C-4583-BD9C-2B6CDA4A2B53}" srcOrd="0" destOrd="0" presId="urn:microsoft.com/office/officeart/2005/8/layout/vList2"/>
    <dgm:cxn modelId="{F35CDE5A-6051-420B-A501-DD42C426A3BB}" srcId="{1E172EDF-6755-4866-AC88-DBB0E425DE43}" destId="{7B111D7D-F671-43C3-8106-B0CF4AB99E81}" srcOrd="1" destOrd="0" parTransId="{35174FC8-4527-4B93-B548-637D09CE0151}" sibTransId="{A42C21F4-FCCC-4DD3-BD86-A7DEA62ACC57}"/>
    <dgm:cxn modelId="{B124795B-52B2-43D3-B0E0-AE6C722A7948}" srcId="{1E172EDF-6755-4866-AC88-DBB0E425DE43}" destId="{14D23FC0-C060-45EF-834E-D7CC317F97AE}" srcOrd="2" destOrd="0" parTransId="{F4CD4A66-9F24-4D36-8A68-75591429095B}" sibTransId="{C5111129-BF65-4BB1-B4E8-DB6E46FA5DBC}"/>
    <dgm:cxn modelId="{62714982-2DC5-304D-B638-845E06861FF9}" type="presOf" srcId="{1E172EDF-6755-4866-AC88-DBB0E425DE43}" destId="{CBDF0E27-C3E4-40CA-99B1-C54FFDF4DBCA}" srcOrd="0" destOrd="0" presId="urn:microsoft.com/office/officeart/2005/8/layout/vList2"/>
    <dgm:cxn modelId="{C738C4D4-C8CC-754F-8DE5-8CF89345BA39}" type="presOf" srcId="{14D23FC0-C060-45EF-834E-D7CC317F97AE}" destId="{641B0C62-246F-43B3-9D7B-A7E1781029AA}" srcOrd="0" destOrd="0" presId="urn:microsoft.com/office/officeart/2005/8/layout/vList2"/>
    <dgm:cxn modelId="{8F6715FB-3B0E-9A41-9BA3-BD53BDEBD554}" type="presOf" srcId="{DB1949CD-08EF-4D7C-AAC2-04C8D64153F4}" destId="{CF8F04AA-432B-4B92-B32B-4EE638F34306}" srcOrd="0" destOrd="0" presId="urn:microsoft.com/office/officeart/2005/8/layout/vList2"/>
    <dgm:cxn modelId="{C6BA1BCC-6FE7-9E43-A666-E2FA7192FEA3}" type="presParOf" srcId="{CBDF0E27-C3E4-40CA-99B1-C54FFDF4DBCA}" destId="{CF8F04AA-432B-4B92-B32B-4EE638F34306}" srcOrd="0" destOrd="0" presId="urn:microsoft.com/office/officeart/2005/8/layout/vList2"/>
    <dgm:cxn modelId="{69FE757C-1346-0947-AE37-81A373AE5FF7}" type="presParOf" srcId="{CBDF0E27-C3E4-40CA-99B1-C54FFDF4DBCA}" destId="{68E1439E-BA5F-4858-A2CE-15380981993C}" srcOrd="1" destOrd="0" presId="urn:microsoft.com/office/officeart/2005/8/layout/vList2"/>
    <dgm:cxn modelId="{AAA07666-9569-C54C-8135-F37C1536FA7B}" type="presParOf" srcId="{CBDF0E27-C3E4-40CA-99B1-C54FFDF4DBCA}" destId="{70B6998D-D67C-4583-BD9C-2B6CDA4A2B53}" srcOrd="2" destOrd="0" presId="urn:microsoft.com/office/officeart/2005/8/layout/vList2"/>
    <dgm:cxn modelId="{4CBD025B-D506-6E49-B4BD-AF9D44957E81}" type="presParOf" srcId="{CBDF0E27-C3E4-40CA-99B1-C54FFDF4DBCA}" destId="{F8A95F64-AC32-4A73-A54C-841DE56C6D95}" srcOrd="3" destOrd="0" presId="urn:microsoft.com/office/officeart/2005/8/layout/vList2"/>
    <dgm:cxn modelId="{1E74761D-2638-6048-9966-2458379FDEE3}" type="presParOf" srcId="{CBDF0E27-C3E4-40CA-99B1-C54FFDF4DBCA}" destId="{641B0C62-246F-43B3-9D7B-A7E1781029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5A877F-2D1B-430D-B8AC-4E2834CF18E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848211-D4FE-4E2B-B237-E83AB5B9D1FA}">
      <dgm:prSet custT="1"/>
      <dgm:spPr/>
      <dgm:t>
        <a:bodyPr/>
        <a:lstStyle/>
        <a:p>
          <a:r>
            <a:rPr lang="de-DE" sz="1800"/>
            <a:t>Ensuring Format Consistency</a:t>
          </a:r>
          <a:endParaRPr lang="en-US" sz="1800"/>
        </a:p>
      </dgm:t>
    </dgm:pt>
    <dgm:pt modelId="{B5CB1915-9659-44B0-B0D3-3D557726AC6E}" type="parTrans" cxnId="{80D09343-5226-4BD6-98DC-C6CFAA67169F}">
      <dgm:prSet/>
      <dgm:spPr/>
      <dgm:t>
        <a:bodyPr/>
        <a:lstStyle/>
        <a:p>
          <a:endParaRPr lang="en-US"/>
        </a:p>
      </dgm:t>
    </dgm:pt>
    <dgm:pt modelId="{F9241E8D-D841-4CE2-8E8C-6FF72B471E1D}" type="sibTrans" cxnId="{80D09343-5226-4BD6-98DC-C6CFAA67169F}">
      <dgm:prSet/>
      <dgm:spPr/>
      <dgm:t>
        <a:bodyPr/>
        <a:lstStyle/>
        <a:p>
          <a:endParaRPr lang="en-US"/>
        </a:p>
      </dgm:t>
    </dgm:pt>
    <dgm:pt modelId="{89EA0A0F-CA6A-4B93-B9C8-DAA58C171CA7}">
      <dgm:prSet custT="1"/>
      <dgm:spPr/>
      <dgm:t>
        <a:bodyPr/>
        <a:lstStyle/>
        <a:p>
          <a:r>
            <a:rPr lang="de-DE" sz="1800"/>
            <a:t>Duplicates Removal</a:t>
          </a:r>
          <a:endParaRPr lang="en-US" sz="1800"/>
        </a:p>
      </dgm:t>
    </dgm:pt>
    <dgm:pt modelId="{218EB93A-D9A5-42A3-B832-3A8F30AA75A7}" type="parTrans" cxnId="{3D657C23-9780-408B-9726-94E6C2F349EC}">
      <dgm:prSet/>
      <dgm:spPr/>
      <dgm:t>
        <a:bodyPr/>
        <a:lstStyle/>
        <a:p>
          <a:endParaRPr lang="en-US"/>
        </a:p>
      </dgm:t>
    </dgm:pt>
    <dgm:pt modelId="{3220B60F-92A1-4343-BF45-EC0AED0518B4}" type="sibTrans" cxnId="{3D657C23-9780-408B-9726-94E6C2F349EC}">
      <dgm:prSet/>
      <dgm:spPr/>
      <dgm:t>
        <a:bodyPr/>
        <a:lstStyle/>
        <a:p>
          <a:endParaRPr lang="en-US"/>
        </a:p>
      </dgm:t>
    </dgm:pt>
    <dgm:pt modelId="{9EEC935B-1B74-4C46-B397-CAC267E6EFAA}">
      <dgm:prSet custT="1"/>
      <dgm:spPr/>
      <dgm:t>
        <a:bodyPr/>
        <a:lstStyle/>
        <a:p>
          <a:r>
            <a:rPr lang="de-DE" sz="1800"/>
            <a:t>Handling missing values</a:t>
          </a:r>
          <a:endParaRPr lang="en-US" sz="1800"/>
        </a:p>
      </dgm:t>
    </dgm:pt>
    <dgm:pt modelId="{6116619A-3D05-4ED0-A25F-1A72567E926A}" type="parTrans" cxnId="{35FEDABB-1F22-462A-AEF2-B1CE58E81872}">
      <dgm:prSet/>
      <dgm:spPr/>
      <dgm:t>
        <a:bodyPr/>
        <a:lstStyle/>
        <a:p>
          <a:endParaRPr lang="en-US"/>
        </a:p>
      </dgm:t>
    </dgm:pt>
    <dgm:pt modelId="{17E437D4-C8D9-4437-A4F6-636617DCFDB8}" type="sibTrans" cxnId="{35FEDABB-1F22-462A-AEF2-B1CE58E81872}">
      <dgm:prSet/>
      <dgm:spPr/>
      <dgm:t>
        <a:bodyPr/>
        <a:lstStyle/>
        <a:p>
          <a:endParaRPr lang="en-US"/>
        </a:p>
      </dgm:t>
    </dgm:pt>
    <dgm:pt modelId="{F10F911D-F663-43A9-B094-23C5ABCE3A4D}">
      <dgm:prSet custT="1"/>
      <dgm:spPr/>
      <dgm:t>
        <a:bodyPr/>
        <a:lstStyle/>
        <a:p>
          <a:r>
            <a:rPr lang="de-DE" sz="1800"/>
            <a:t>Outlier handling</a:t>
          </a:r>
          <a:endParaRPr lang="en-US" sz="1800"/>
        </a:p>
      </dgm:t>
    </dgm:pt>
    <dgm:pt modelId="{58DF8787-045D-4835-AA9F-D4560C61FB72}" type="parTrans" cxnId="{9DAB6C94-0ED4-4AAD-B214-584768B362BA}">
      <dgm:prSet/>
      <dgm:spPr/>
      <dgm:t>
        <a:bodyPr/>
        <a:lstStyle/>
        <a:p>
          <a:endParaRPr lang="en-US"/>
        </a:p>
      </dgm:t>
    </dgm:pt>
    <dgm:pt modelId="{863BAAD8-19C6-45B0-B50F-5F2EFB23B5EB}" type="sibTrans" cxnId="{9DAB6C94-0ED4-4AAD-B214-584768B362BA}">
      <dgm:prSet/>
      <dgm:spPr/>
      <dgm:t>
        <a:bodyPr/>
        <a:lstStyle/>
        <a:p>
          <a:endParaRPr lang="en-US"/>
        </a:p>
      </dgm:t>
    </dgm:pt>
    <dgm:pt modelId="{86B04EE2-F0AE-4493-B433-85F111808C7D}">
      <dgm:prSet custT="1"/>
      <dgm:spPr/>
      <dgm:t>
        <a:bodyPr/>
        <a:lstStyle/>
        <a:p>
          <a:r>
            <a:rPr lang="de-DE" sz="1400"/>
            <a:t>Simple Exploration of „Non-Sensical“ Records</a:t>
          </a:r>
          <a:endParaRPr lang="en-US" sz="1400"/>
        </a:p>
      </dgm:t>
    </dgm:pt>
    <dgm:pt modelId="{0E304A6B-D767-4DB4-9C6E-4DAE4728D62E}" type="parTrans" cxnId="{86C9E027-C229-4038-9EEB-67282913176B}">
      <dgm:prSet/>
      <dgm:spPr/>
      <dgm:t>
        <a:bodyPr/>
        <a:lstStyle/>
        <a:p>
          <a:endParaRPr lang="en-US"/>
        </a:p>
      </dgm:t>
    </dgm:pt>
    <dgm:pt modelId="{C250A98A-0996-4547-9D7A-CDC2FF7D5E67}" type="sibTrans" cxnId="{86C9E027-C229-4038-9EEB-67282913176B}">
      <dgm:prSet/>
      <dgm:spPr/>
      <dgm:t>
        <a:bodyPr/>
        <a:lstStyle/>
        <a:p>
          <a:endParaRPr lang="en-US"/>
        </a:p>
      </dgm:t>
    </dgm:pt>
    <dgm:pt modelId="{F8460C8C-58D9-4050-9408-A56DD296752A}">
      <dgm:prSet custT="1"/>
      <dgm:spPr/>
      <dgm:t>
        <a:bodyPr/>
        <a:lstStyle/>
        <a:p>
          <a:r>
            <a:rPr lang="de-DE" sz="1400"/>
            <a:t>Stastical Detection with </a:t>
          </a:r>
          <a:r>
            <a:rPr lang="de-DE" sz="1400" i="1"/>
            <a:t>Domain Context</a:t>
          </a:r>
          <a:endParaRPr lang="en-US" sz="1400"/>
        </a:p>
      </dgm:t>
    </dgm:pt>
    <dgm:pt modelId="{1697BD03-B443-4D49-8791-22AA82A96467}" type="parTrans" cxnId="{80BE4A8E-041B-4A79-82AD-AF04103D337E}">
      <dgm:prSet/>
      <dgm:spPr/>
      <dgm:t>
        <a:bodyPr/>
        <a:lstStyle/>
        <a:p>
          <a:endParaRPr lang="en-US"/>
        </a:p>
      </dgm:t>
    </dgm:pt>
    <dgm:pt modelId="{2CE39421-F3F3-4CB3-B15A-81507B7CEAB1}" type="sibTrans" cxnId="{80BE4A8E-041B-4A79-82AD-AF04103D337E}">
      <dgm:prSet/>
      <dgm:spPr/>
      <dgm:t>
        <a:bodyPr/>
        <a:lstStyle/>
        <a:p>
          <a:endParaRPr lang="en-US"/>
        </a:p>
      </dgm:t>
    </dgm:pt>
    <dgm:pt modelId="{A3CD9768-E874-4A32-A1F4-B7FDEC2F9913}">
      <dgm:prSet custT="1"/>
      <dgm:spPr/>
      <dgm:t>
        <a:bodyPr/>
        <a:lstStyle/>
        <a:p>
          <a:r>
            <a:rPr lang="de-DE" sz="1400"/>
            <a:t>IQR Method</a:t>
          </a:r>
          <a:endParaRPr lang="en-US" sz="1400"/>
        </a:p>
      </dgm:t>
    </dgm:pt>
    <dgm:pt modelId="{58A1579C-94D0-4753-A454-1225DEE267E8}" type="parTrans" cxnId="{F7F6431F-827B-446F-860D-958B929027B2}">
      <dgm:prSet/>
      <dgm:spPr/>
      <dgm:t>
        <a:bodyPr/>
        <a:lstStyle/>
        <a:p>
          <a:endParaRPr lang="en-US"/>
        </a:p>
      </dgm:t>
    </dgm:pt>
    <dgm:pt modelId="{8612C6DD-33FC-433C-8E65-BEA029315E07}" type="sibTrans" cxnId="{F7F6431F-827B-446F-860D-958B929027B2}">
      <dgm:prSet/>
      <dgm:spPr/>
      <dgm:t>
        <a:bodyPr/>
        <a:lstStyle/>
        <a:p>
          <a:endParaRPr lang="en-US"/>
        </a:p>
      </dgm:t>
    </dgm:pt>
    <dgm:pt modelId="{6422C61E-5D79-49B8-A3A9-AC4700E3F1A0}" type="pres">
      <dgm:prSet presAssocID="{A85A877F-2D1B-430D-B8AC-4E2834CF18E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285C86-C745-46BF-BC64-7B03BA2FB2CF}" type="pres">
      <dgm:prSet presAssocID="{46848211-D4FE-4E2B-B237-E83AB5B9D1FA}" presName="hierRoot1" presStyleCnt="0"/>
      <dgm:spPr/>
    </dgm:pt>
    <dgm:pt modelId="{73BA62D9-E450-4ACB-8C95-98CD0B571BB4}" type="pres">
      <dgm:prSet presAssocID="{46848211-D4FE-4E2B-B237-E83AB5B9D1FA}" presName="composite" presStyleCnt="0"/>
      <dgm:spPr/>
    </dgm:pt>
    <dgm:pt modelId="{1331C279-8F38-4867-98A4-60E07F897AB6}" type="pres">
      <dgm:prSet presAssocID="{46848211-D4FE-4E2B-B237-E83AB5B9D1FA}" presName="background" presStyleLbl="node0" presStyleIdx="0" presStyleCnt="4"/>
      <dgm:spPr/>
    </dgm:pt>
    <dgm:pt modelId="{998302DE-1B45-4922-8734-18CC8DD6EBE9}" type="pres">
      <dgm:prSet presAssocID="{46848211-D4FE-4E2B-B237-E83AB5B9D1FA}" presName="text" presStyleLbl="fgAcc0" presStyleIdx="0" presStyleCnt="4">
        <dgm:presLayoutVars>
          <dgm:chPref val="3"/>
        </dgm:presLayoutVars>
      </dgm:prSet>
      <dgm:spPr/>
    </dgm:pt>
    <dgm:pt modelId="{204805C4-6139-4072-BE63-B443DEF57C36}" type="pres">
      <dgm:prSet presAssocID="{46848211-D4FE-4E2B-B237-E83AB5B9D1FA}" presName="hierChild2" presStyleCnt="0"/>
      <dgm:spPr/>
    </dgm:pt>
    <dgm:pt modelId="{21BB72FD-25A6-4755-8BCD-24FD4F697866}" type="pres">
      <dgm:prSet presAssocID="{89EA0A0F-CA6A-4B93-B9C8-DAA58C171CA7}" presName="hierRoot1" presStyleCnt="0"/>
      <dgm:spPr/>
    </dgm:pt>
    <dgm:pt modelId="{41BA868B-7FBC-4058-8AC1-9273CBF4091D}" type="pres">
      <dgm:prSet presAssocID="{89EA0A0F-CA6A-4B93-B9C8-DAA58C171CA7}" presName="composite" presStyleCnt="0"/>
      <dgm:spPr/>
    </dgm:pt>
    <dgm:pt modelId="{662C6CEB-BD7A-4E13-8035-D0C69F5557C0}" type="pres">
      <dgm:prSet presAssocID="{89EA0A0F-CA6A-4B93-B9C8-DAA58C171CA7}" presName="background" presStyleLbl="node0" presStyleIdx="1" presStyleCnt="4"/>
      <dgm:spPr/>
    </dgm:pt>
    <dgm:pt modelId="{36F4A059-FA37-481D-96AF-2F5EC9C792C5}" type="pres">
      <dgm:prSet presAssocID="{89EA0A0F-CA6A-4B93-B9C8-DAA58C171CA7}" presName="text" presStyleLbl="fgAcc0" presStyleIdx="1" presStyleCnt="4">
        <dgm:presLayoutVars>
          <dgm:chPref val="3"/>
        </dgm:presLayoutVars>
      </dgm:prSet>
      <dgm:spPr/>
    </dgm:pt>
    <dgm:pt modelId="{8055B2FF-05CC-452F-B7E6-AFA084711E4E}" type="pres">
      <dgm:prSet presAssocID="{89EA0A0F-CA6A-4B93-B9C8-DAA58C171CA7}" presName="hierChild2" presStyleCnt="0"/>
      <dgm:spPr/>
    </dgm:pt>
    <dgm:pt modelId="{1BA39E42-D1DA-4910-8E96-E3A08BCE7F26}" type="pres">
      <dgm:prSet presAssocID="{9EEC935B-1B74-4C46-B397-CAC267E6EFAA}" presName="hierRoot1" presStyleCnt="0"/>
      <dgm:spPr/>
    </dgm:pt>
    <dgm:pt modelId="{57B1D652-B60B-43E2-8B22-1FA872D0CF3C}" type="pres">
      <dgm:prSet presAssocID="{9EEC935B-1B74-4C46-B397-CAC267E6EFAA}" presName="composite" presStyleCnt="0"/>
      <dgm:spPr/>
    </dgm:pt>
    <dgm:pt modelId="{082BCD44-2741-4FDB-8A2B-D188B63A1720}" type="pres">
      <dgm:prSet presAssocID="{9EEC935B-1B74-4C46-B397-CAC267E6EFAA}" presName="background" presStyleLbl="node0" presStyleIdx="2" presStyleCnt="4"/>
      <dgm:spPr/>
    </dgm:pt>
    <dgm:pt modelId="{43AF99B5-A86B-40FD-8267-38925B1B7482}" type="pres">
      <dgm:prSet presAssocID="{9EEC935B-1B74-4C46-B397-CAC267E6EFAA}" presName="text" presStyleLbl="fgAcc0" presStyleIdx="2" presStyleCnt="4">
        <dgm:presLayoutVars>
          <dgm:chPref val="3"/>
        </dgm:presLayoutVars>
      </dgm:prSet>
      <dgm:spPr/>
    </dgm:pt>
    <dgm:pt modelId="{4A4770FC-98C0-402B-898F-EAD9A987472C}" type="pres">
      <dgm:prSet presAssocID="{9EEC935B-1B74-4C46-B397-CAC267E6EFAA}" presName="hierChild2" presStyleCnt="0"/>
      <dgm:spPr/>
    </dgm:pt>
    <dgm:pt modelId="{0D96FBFE-0766-43EF-8556-BE568ADE09CB}" type="pres">
      <dgm:prSet presAssocID="{F10F911D-F663-43A9-B094-23C5ABCE3A4D}" presName="hierRoot1" presStyleCnt="0"/>
      <dgm:spPr/>
    </dgm:pt>
    <dgm:pt modelId="{EA1545A0-AEEB-469A-8208-9569A6B335BD}" type="pres">
      <dgm:prSet presAssocID="{F10F911D-F663-43A9-B094-23C5ABCE3A4D}" presName="composite" presStyleCnt="0"/>
      <dgm:spPr/>
    </dgm:pt>
    <dgm:pt modelId="{B3700D10-3C21-49DA-82DD-D252D70EE1AD}" type="pres">
      <dgm:prSet presAssocID="{F10F911D-F663-43A9-B094-23C5ABCE3A4D}" presName="background" presStyleLbl="node0" presStyleIdx="3" presStyleCnt="4"/>
      <dgm:spPr/>
    </dgm:pt>
    <dgm:pt modelId="{D59E443F-E9D3-4B6B-9179-63982870C549}" type="pres">
      <dgm:prSet presAssocID="{F10F911D-F663-43A9-B094-23C5ABCE3A4D}" presName="text" presStyleLbl="fgAcc0" presStyleIdx="3" presStyleCnt="4">
        <dgm:presLayoutVars>
          <dgm:chPref val="3"/>
        </dgm:presLayoutVars>
      </dgm:prSet>
      <dgm:spPr/>
    </dgm:pt>
    <dgm:pt modelId="{234D40D8-003D-4574-9533-EA35B92340E5}" type="pres">
      <dgm:prSet presAssocID="{F10F911D-F663-43A9-B094-23C5ABCE3A4D}" presName="hierChild2" presStyleCnt="0"/>
      <dgm:spPr/>
    </dgm:pt>
    <dgm:pt modelId="{94E9D86D-4DCF-4B9A-A6DA-AECB8AC90D8D}" type="pres">
      <dgm:prSet presAssocID="{0E304A6B-D767-4DB4-9C6E-4DAE4728D62E}" presName="Name10" presStyleLbl="parChTrans1D2" presStyleIdx="0" presStyleCnt="2"/>
      <dgm:spPr/>
    </dgm:pt>
    <dgm:pt modelId="{E6BFDD5E-5113-4423-8311-9BE06FE8F7B1}" type="pres">
      <dgm:prSet presAssocID="{86B04EE2-F0AE-4493-B433-85F111808C7D}" presName="hierRoot2" presStyleCnt="0"/>
      <dgm:spPr/>
    </dgm:pt>
    <dgm:pt modelId="{B0DC3D94-D58E-4681-A782-A7B78C335CD6}" type="pres">
      <dgm:prSet presAssocID="{86B04EE2-F0AE-4493-B433-85F111808C7D}" presName="composite2" presStyleCnt="0"/>
      <dgm:spPr/>
    </dgm:pt>
    <dgm:pt modelId="{16AF3A70-A1C9-4ACE-B699-C2529077918F}" type="pres">
      <dgm:prSet presAssocID="{86B04EE2-F0AE-4493-B433-85F111808C7D}" presName="background2" presStyleLbl="node2" presStyleIdx="0" presStyleCnt="2"/>
      <dgm:spPr/>
    </dgm:pt>
    <dgm:pt modelId="{CE03EB03-5C25-4EAD-8B2B-B6471D83EB04}" type="pres">
      <dgm:prSet presAssocID="{86B04EE2-F0AE-4493-B433-85F111808C7D}" presName="text2" presStyleLbl="fgAcc2" presStyleIdx="0" presStyleCnt="2">
        <dgm:presLayoutVars>
          <dgm:chPref val="3"/>
        </dgm:presLayoutVars>
      </dgm:prSet>
      <dgm:spPr/>
    </dgm:pt>
    <dgm:pt modelId="{D4403288-6C67-424A-A655-096997B1B50A}" type="pres">
      <dgm:prSet presAssocID="{86B04EE2-F0AE-4493-B433-85F111808C7D}" presName="hierChild3" presStyleCnt="0"/>
      <dgm:spPr/>
    </dgm:pt>
    <dgm:pt modelId="{1185D482-0BF0-4FFA-852C-45DCE30A4E6C}" type="pres">
      <dgm:prSet presAssocID="{1697BD03-B443-4D49-8791-22AA82A96467}" presName="Name10" presStyleLbl="parChTrans1D2" presStyleIdx="1" presStyleCnt="2"/>
      <dgm:spPr/>
    </dgm:pt>
    <dgm:pt modelId="{3F662B4A-D1E0-4B7A-A249-CA26186F81A2}" type="pres">
      <dgm:prSet presAssocID="{F8460C8C-58D9-4050-9408-A56DD296752A}" presName="hierRoot2" presStyleCnt="0"/>
      <dgm:spPr/>
    </dgm:pt>
    <dgm:pt modelId="{855308A0-1BA0-4374-BF60-5C8E8D991D2C}" type="pres">
      <dgm:prSet presAssocID="{F8460C8C-58D9-4050-9408-A56DD296752A}" presName="composite2" presStyleCnt="0"/>
      <dgm:spPr/>
    </dgm:pt>
    <dgm:pt modelId="{5FA1AA15-6FA8-448E-A0E8-5493399EEC85}" type="pres">
      <dgm:prSet presAssocID="{F8460C8C-58D9-4050-9408-A56DD296752A}" presName="background2" presStyleLbl="node2" presStyleIdx="1" presStyleCnt="2"/>
      <dgm:spPr/>
    </dgm:pt>
    <dgm:pt modelId="{5A13F428-ADD2-43BE-B364-F636762D4699}" type="pres">
      <dgm:prSet presAssocID="{F8460C8C-58D9-4050-9408-A56DD296752A}" presName="text2" presStyleLbl="fgAcc2" presStyleIdx="1" presStyleCnt="2">
        <dgm:presLayoutVars>
          <dgm:chPref val="3"/>
        </dgm:presLayoutVars>
      </dgm:prSet>
      <dgm:spPr/>
    </dgm:pt>
    <dgm:pt modelId="{0AF17BFF-08BC-4E09-BB1B-6B0CA6E9154A}" type="pres">
      <dgm:prSet presAssocID="{F8460C8C-58D9-4050-9408-A56DD296752A}" presName="hierChild3" presStyleCnt="0"/>
      <dgm:spPr/>
    </dgm:pt>
    <dgm:pt modelId="{AEC53981-235F-4246-8AAF-10D5C3F3DF8D}" type="pres">
      <dgm:prSet presAssocID="{58A1579C-94D0-4753-A454-1225DEE267E8}" presName="Name17" presStyleLbl="parChTrans1D3" presStyleIdx="0" presStyleCnt="1"/>
      <dgm:spPr/>
    </dgm:pt>
    <dgm:pt modelId="{8780864A-2EF3-4AF0-9D9E-099B3ABF2E58}" type="pres">
      <dgm:prSet presAssocID="{A3CD9768-E874-4A32-A1F4-B7FDEC2F9913}" presName="hierRoot3" presStyleCnt="0"/>
      <dgm:spPr/>
    </dgm:pt>
    <dgm:pt modelId="{4D326737-44F9-4E59-95FD-78C93B4F9D1F}" type="pres">
      <dgm:prSet presAssocID="{A3CD9768-E874-4A32-A1F4-B7FDEC2F9913}" presName="composite3" presStyleCnt="0"/>
      <dgm:spPr/>
    </dgm:pt>
    <dgm:pt modelId="{441C1992-ED9E-435A-9E90-64FEA133AE6F}" type="pres">
      <dgm:prSet presAssocID="{A3CD9768-E874-4A32-A1F4-B7FDEC2F9913}" presName="background3" presStyleLbl="node3" presStyleIdx="0" presStyleCnt="1"/>
      <dgm:spPr/>
    </dgm:pt>
    <dgm:pt modelId="{BB8BB3A9-2609-43EF-8867-243EFCE936A3}" type="pres">
      <dgm:prSet presAssocID="{A3CD9768-E874-4A32-A1F4-B7FDEC2F9913}" presName="text3" presStyleLbl="fgAcc3" presStyleIdx="0" presStyleCnt="1">
        <dgm:presLayoutVars>
          <dgm:chPref val="3"/>
        </dgm:presLayoutVars>
      </dgm:prSet>
      <dgm:spPr/>
    </dgm:pt>
    <dgm:pt modelId="{5D44DAE2-94BF-4E7A-9309-7B24E7C6197E}" type="pres">
      <dgm:prSet presAssocID="{A3CD9768-E874-4A32-A1F4-B7FDEC2F9913}" presName="hierChild4" presStyleCnt="0"/>
      <dgm:spPr/>
    </dgm:pt>
  </dgm:ptLst>
  <dgm:cxnLst>
    <dgm:cxn modelId="{D0CA7F1A-A382-4D74-8A77-4F993B69304E}" type="presOf" srcId="{58A1579C-94D0-4753-A454-1225DEE267E8}" destId="{AEC53981-235F-4246-8AAF-10D5C3F3DF8D}" srcOrd="0" destOrd="0" presId="urn:microsoft.com/office/officeart/2005/8/layout/hierarchy1"/>
    <dgm:cxn modelId="{F7F6431F-827B-446F-860D-958B929027B2}" srcId="{F8460C8C-58D9-4050-9408-A56DD296752A}" destId="{A3CD9768-E874-4A32-A1F4-B7FDEC2F9913}" srcOrd="0" destOrd="0" parTransId="{58A1579C-94D0-4753-A454-1225DEE267E8}" sibTransId="{8612C6DD-33FC-433C-8E65-BEA029315E07}"/>
    <dgm:cxn modelId="{3D657C23-9780-408B-9726-94E6C2F349EC}" srcId="{A85A877F-2D1B-430D-B8AC-4E2834CF18EE}" destId="{89EA0A0F-CA6A-4B93-B9C8-DAA58C171CA7}" srcOrd="1" destOrd="0" parTransId="{218EB93A-D9A5-42A3-B832-3A8F30AA75A7}" sibTransId="{3220B60F-92A1-4343-BF45-EC0AED0518B4}"/>
    <dgm:cxn modelId="{86C9E027-C229-4038-9EEB-67282913176B}" srcId="{F10F911D-F663-43A9-B094-23C5ABCE3A4D}" destId="{86B04EE2-F0AE-4493-B433-85F111808C7D}" srcOrd="0" destOrd="0" parTransId="{0E304A6B-D767-4DB4-9C6E-4DAE4728D62E}" sibTransId="{C250A98A-0996-4547-9D7A-CDC2FF7D5E67}"/>
    <dgm:cxn modelId="{BA8DC82E-51C8-4734-BA12-7DFACE08EB60}" type="presOf" srcId="{86B04EE2-F0AE-4493-B433-85F111808C7D}" destId="{CE03EB03-5C25-4EAD-8B2B-B6471D83EB04}" srcOrd="0" destOrd="0" presId="urn:microsoft.com/office/officeart/2005/8/layout/hierarchy1"/>
    <dgm:cxn modelId="{FC8CD030-994E-4551-AF19-427A729D4B24}" type="presOf" srcId="{1697BD03-B443-4D49-8791-22AA82A96467}" destId="{1185D482-0BF0-4FFA-852C-45DCE30A4E6C}" srcOrd="0" destOrd="0" presId="urn:microsoft.com/office/officeart/2005/8/layout/hierarchy1"/>
    <dgm:cxn modelId="{02963137-7FC4-474A-BDA4-75CE3D1D56C0}" type="presOf" srcId="{A3CD9768-E874-4A32-A1F4-B7FDEC2F9913}" destId="{BB8BB3A9-2609-43EF-8867-243EFCE936A3}" srcOrd="0" destOrd="0" presId="urn:microsoft.com/office/officeart/2005/8/layout/hierarchy1"/>
    <dgm:cxn modelId="{80D09343-5226-4BD6-98DC-C6CFAA67169F}" srcId="{A85A877F-2D1B-430D-B8AC-4E2834CF18EE}" destId="{46848211-D4FE-4E2B-B237-E83AB5B9D1FA}" srcOrd="0" destOrd="0" parTransId="{B5CB1915-9659-44B0-B0D3-3D557726AC6E}" sibTransId="{F9241E8D-D841-4CE2-8E8C-6FF72B471E1D}"/>
    <dgm:cxn modelId="{7ADBA858-B003-4573-84D3-E7C33B1E9EB3}" type="presOf" srcId="{A85A877F-2D1B-430D-B8AC-4E2834CF18EE}" destId="{6422C61E-5D79-49B8-A3A9-AC4700E3F1A0}" srcOrd="0" destOrd="0" presId="urn:microsoft.com/office/officeart/2005/8/layout/hierarchy1"/>
    <dgm:cxn modelId="{AA505068-506E-4B93-8EA0-A5E86EE76391}" type="presOf" srcId="{9EEC935B-1B74-4C46-B397-CAC267E6EFAA}" destId="{43AF99B5-A86B-40FD-8267-38925B1B7482}" srcOrd="0" destOrd="0" presId="urn:microsoft.com/office/officeart/2005/8/layout/hierarchy1"/>
    <dgm:cxn modelId="{42817E7B-2C1D-4EAA-BCF8-FD1C06AA23D8}" type="presOf" srcId="{F10F911D-F663-43A9-B094-23C5ABCE3A4D}" destId="{D59E443F-E9D3-4B6B-9179-63982870C549}" srcOrd="0" destOrd="0" presId="urn:microsoft.com/office/officeart/2005/8/layout/hierarchy1"/>
    <dgm:cxn modelId="{80BE4A8E-041B-4A79-82AD-AF04103D337E}" srcId="{F10F911D-F663-43A9-B094-23C5ABCE3A4D}" destId="{F8460C8C-58D9-4050-9408-A56DD296752A}" srcOrd="1" destOrd="0" parTransId="{1697BD03-B443-4D49-8791-22AA82A96467}" sibTransId="{2CE39421-F3F3-4CB3-B15A-81507B7CEAB1}"/>
    <dgm:cxn modelId="{9DAB6C94-0ED4-4AAD-B214-584768B362BA}" srcId="{A85A877F-2D1B-430D-B8AC-4E2834CF18EE}" destId="{F10F911D-F663-43A9-B094-23C5ABCE3A4D}" srcOrd="3" destOrd="0" parTransId="{58DF8787-045D-4835-AA9F-D4560C61FB72}" sibTransId="{863BAAD8-19C6-45B0-B50F-5F2EFB23B5EB}"/>
    <dgm:cxn modelId="{35FEDABB-1F22-462A-AEF2-B1CE58E81872}" srcId="{A85A877F-2D1B-430D-B8AC-4E2834CF18EE}" destId="{9EEC935B-1B74-4C46-B397-CAC267E6EFAA}" srcOrd="2" destOrd="0" parTransId="{6116619A-3D05-4ED0-A25F-1A72567E926A}" sibTransId="{17E437D4-C8D9-4437-A4F6-636617DCFDB8}"/>
    <dgm:cxn modelId="{B76FA3DA-25D1-4788-8739-D97AE23ECF98}" type="presOf" srcId="{89EA0A0F-CA6A-4B93-B9C8-DAA58C171CA7}" destId="{36F4A059-FA37-481D-96AF-2F5EC9C792C5}" srcOrd="0" destOrd="0" presId="urn:microsoft.com/office/officeart/2005/8/layout/hierarchy1"/>
    <dgm:cxn modelId="{C8F50BDC-2D28-4082-A3E3-64D0D481F0F0}" type="presOf" srcId="{46848211-D4FE-4E2B-B237-E83AB5B9D1FA}" destId="{998302DE-1B45-4922-8734-18CC8DD6EBE9}" srcOrd="0" destOrd="0" presId="urn:microsoft.com/office/officeart/2005/8/layout/hierarchy1"/>
    <dgm:cxn modelId="{D5EFAAEC-8EE7-48DC-BB1A-DF5497595650}" type="presOf" srcId="{F8460C8C-58D9-4050-9408-A56DD296752A}" destId="{5A13F428-ADD2-43BE-B364-F636762D4699}" srcOrd="0" destOrd="0" presId="urn:microsoft.com/office/officeart/2005/8/layout/hierarchy1"/>
    <dgm:cxn modelId="{BBDC7DF9-FF54-4757-AED4-DCACD80A16F9}" type="presOf" srcId="{0E304A6B-D767-4DB4-9C6E-4DAE4728D62E}" destId="{94E9D86D-4DCF-4B9A-A6DA-AECB8AC90D8D}" srcOrd="0" destOrd="0" presId="urn:microsoft.com/office/officeart/2005/8/layout/hierarchy1"/>
    <dgm:cxn modelId="{B0BE334A-C342-43D2-914C-194137241F73}" type="presParOf" srcId="{6422C61E-5D79-49B8-A3A9-AC4700E3F1A0}" destId="{57285C86-C745-46BF-BC64-7B03BA2FB2CF}" srcOrd="0" destOrd="0" presId="urn:microsoft.com/office/officeart/2005/8/layout/hierarchy1"/>
    <dgm:cxn modelId="{FBFBB8E6-3344-4276-A442-B38924E1B727}" type="presParOf" srcId="{57285C86-C745-46BF-BC64-7B03BA2FB2CF}" destId="{73BA62D9-E450-4ACB-8C95-98CD0B571BB4}" srcOrd="0" destOrd="0" presId="urn:microsoft.com/office/officeart/2005/8/layout/hierarchy1"/>
    <dgm:cxn modelId="{FE2D142C-84B9-4BDB-A4E3-60E1616962D1}" type="presParOf" srcId="{73BA62D9-E450-4ACB-8C95-98CD0B571BB4}" destId="{1331C279-8F38-4867-98A4-60E07F897AB6}" srcOrd="0" destOrd="0" presId="urn:microsoft.com/office/officeart/2005/8/layout/hierarchy1"/>
    <dgm:cxn modelId="{A0496F7E-BB5B-4ABA-8400-A0F9AA2B41A5}" type="presParOf" srcId="{73BA62D9-E450-4ACB-8C95-98CD0B571BB4}" destId="{998302DE-1B45-4922-8734-18CC8DD6EBE9}" srcOrd="1" destOrd="0" presId="urn:microsoft.com/office/officeart/2005/8/layout/hierarchy1"/>
    <dgm:cxn modelId="{AC303396-DC2D-444D-BA96-A46AF612B364}" type="presParOf" srcId="{57285C86-C745-46BF-BC64-7B03BA2FB2CF}" destId="{204805C4-6139-4072-BE63-B443DEF57C36}" srcOrd="1" destOrd="0" presId="urn:microsoft.com/office/officeart/2005/8/layout/hierarchy1"/>
    <dgm:cxn modelId="{272273CE-D6E4-4A20-AA8F-2A6F56BE029A}" type="presParOf" srcId="{6422C61E-5D79-49B8-A3A9-AC4700E3F1A0}" destId="{21BB72FD-25A6-4755-8BCD-24FD4F697866}" srcOrd="1" destOrd="0" presId="urn:microsoft.com/office/officeart/2005/8/layout/hierarchy1"/>
    <dgm:cxn modelId="{F830B84A-3254-4AE4-92F6-BE6B73317EA1}" type="presParOf" srcId="{21BB72FD-25A6-4755-8BCD-24FD4F697866}" destId="{41BA868B-7FBC-4058-8AC1-9273CBF4091D}" srcOrd="0" destOrd="0" presId="urn:microsoft.com/office/officeart/2005/8/layout/hierarchy1"/>
    <dgm:cxn modelId="{1E7F980D-3926-43A8-BBED-5DB70D727538}" type="presParOf" srcId="{41BA868B-7FBC-4058-8AC1-9273CBF4091D}" destId="{662C6CEB-BD7A-4E13-8035-D0C69F5557C0}" srcOrd="0" destOrd="0" presId="urn:microsoft.com/office/officeart/2005/8/layout/hierarchy1"/>
    <dgm:cxn modelId="{CE93FE3B-FA3C-4971-A75F-3A327E422F5A}" type="presParOf" srcId="{41BA868B-7FBC-4058-8AC1-9273CBF4091D}" destId="{36F4A059-FA37-481D-96AF-2F5EC9C792C5}" srcOrd="1" destOrd="0" presId="urn:microsoft.com/office/officeart/2005/8/layout/hierarchy1"/>
    <dgm:cxn modelId="{8AD6B8D1-1B1A-492B-9E6D-C38F498E4F85}" type="presParOf" srcId="{21BB72FD-25A6-4755-8BCD-24FD4F697866}" destId="{8055B2FF-05CC-452F-B7E6-AFA084711E4E}" srcOrd="1" destOrd="0" presId="urn:microsoft.com/office/officeart/2005/8/layout/hierarchy1"/>
    <dgm:cxn modelId="{D58E3766-8FFD-4DBA-80E7-0CD1034D7876}" type="presParOf" srcId="{6422C61E-5D79-49B8-A3A9-AC4700E3F1A0}" destId="{1BA39E42-D1DA-4910-8E96-E3A08BCE7F26}" srcOrd="2" destOrd="0" presId="urn:microsoft.com/office/officeart/2005/8/layout/hierarchy1"/>
    <dgm:cxn modelId="{E48E4322-1C22-442E-BF7D-7B40D9CC91A3}" type="presParOf" srcId="{1BA39E42-D1DA-4910-8E96-E3A08BCE7F26}" destId="{57B1D652-B60B-43E2-8B22-1FA872D0CF3C}" srcOrd="0" destOrd="0" presId="urn:microsoft.com/office/officeart/2005/8/layout/hierarchy1"/>
    <dgm:cxn modelId="{C4B306B3-933E-46E4-8D6E-6800D8BA1D77}" type="presParOf" srcId="{57B1D652-B60B-43E2-8B22-1FA872D0CF3C}" destId="{082BCD44-2741-4FDB-8A2B-D188B63A1720}" srcOrd="0" destOrd="0" presId="urn:microsoft.com/office/officeart/2005/8/layout/hierarchy1"/>
    <dgm:cxn modelId="{0D4B7F0F-5F5F-4473-866C-1EFED34937B3}" type="presParOf" srcId="{57B1D652-B60B-43E2-8B22-1FA872D0CF3C}" destId="{43AF99B5-A86B-40FD-8267-38925B1B7482}" srcOrd="1" destOrd="0" presId="urn:microsoft.com/office/officeart/2005/8/layout/hierarchy1"/>
    <dgm:cxn modelId="{591D00DD-6C57-4FB1-BDBB-1213025C1CEE}" type="presParOf" srcId="{1BA39E42-D1DA-4910-8E96-E3A08BCE7F26}" destId="{4A4770FC-98C0-402B-898F-EAD9A987472C}" srcOrd="1" destOrd="0" presId="urn:microsoft.com/office/officeart/2005/8/layout/hierarchy1"/>
    <dgm:cxn modelId="{A22A8F93-12FB-4312-A29B-61E1C51ED5A4}" type="presParOf" srcId="{6422C61E-5D79-49B8-A3A9-AC4700E3F1A0}" destId="{0D96FBFE-0766-43EF-8556-BE568ADE09CB}" srcOrd="3" destOrd="0" presId="urn:microsoft.com/office/officeart/2005/8/layout/hierarchy1"/>
    <dgm:cxn modelId="{5BA0007B-5F5C-40B6-B398-52F6C1CE25E9}" type="presParOf" srcId="{0D96FBFE-0766-43EF-8556-BE568ADE09CB}" destId="{EA1545A0-AEEB-469A-8208-9569A6B335BD}" srcOrd="0" destOrd="0" presId="urn:microsoft.com/office/officeart/2005/8/layout/hierarchy1"/>
    <dgm:cxn modelId="{86215B59-57C1-4402-BD1F-D9EDA73CDAD6}" type="presParOf" srcId="{EA1545A0-AEEB-469A-8208-9569A6B335BD}" destId="{B3700D10-3C21-49DA-82DD-D252D70EE1AD}" srcOrd="0" destOrd="0" presId="urn:microsoft.com/office/officeart/2005/8/layout/hierarchy1"/>
    <dgm:cxn modelId="{ACBA94F8-7326-4ECB-8589-0ECB7E8B79B6}" type="presParOf" srcId="{EA1545A0-AEEB-469A-8208-9569A6B335BD}" destId="{D59E443F-E9D3-4B6B-9179-63982870C549}" srcOrd="1" destOrd="0" presId="urn:microsoft.com/office/officeart/2005/8/layout/hierarchy1"/>
    <dgm:cxn modelId="{ABF6DF31-0856-4965-9757-CDD2290019F2}" type="presParOf" srcId="{0D96FBFE-0766-43EF-8556-BE568ADE09CB}" destId="{234D40D8-003D-4574-9533-EA35B92340E5}" srcOrd="1" destOrd="0" presId="urn:microsoft.com/office/officeart/2005/8/layout/hierarchy1"/>
    <dgm:cxn modelId="{182D0429-8B78-4525-BBDE-481E429BB3AA}" type="presParOf" srcId="{234D40D8-003D-4574-9533-EA35B92340E5}" destId="{94E9D86D-4DCF-4B9A-A6DA-AECB8AC90D8D}" srcOrd="0" destOrd="0" presId="urn:microsoft.com/office/officeart/2005/8/layout/hierarchy1"/>
    <dgm:cxn modelId="{40238651-A47D-41E1-8A1E-E9FC0F443AB4}" type="presParOf" srcId="{234D40D8-003D-4574-9533-EA35B92340E5}" destId="{E6BFDD5E-5113-4423-8311-9BE06FE8F7B1}" srcOrd="1" destOrd="0" presId="urn:microsoft.com/office/officeart/2005/8/layout/hierarchy1"/>
    <dgm:cxn modelId="{C92C3E56-1D66-467A-BC35-86DA6FAA96D7}" type="presParOf" srcId="{E6BFDD5E-5113-4423-8311-9BE06FE8F7B1}" destId="{B0DC3D94-D58E-4681-A782-A7B78C335CD6}" srcOrd="0" destOrd="0" presId="urn:microsoft.com/office/officeart/2005/8/layout/hierarchy1"/>
    <dgm:cxn modelId="{39B5B0D3-CC86-47B0-9C79-077974FD1203}" type="presParOf" srcId="{B0DC3D94-D58E-4681-A782-A7B78C335CD6}" destId="{16AF3A70-A1C9-4ACE-B699-C2529077918F}" srcOrd="0" destOrd="0" presId="urn:microsoft.com/office/officeart/2005/8/layout/hierarchy1"/>
    <dgm:cxn modelId="{0D6B6593-CF89-4544-B88F-DB6D8B64905E}" type="presParOf" srcId="{B0DC3D94-D58E-4681-A782-A7B78C335CD6}" destId="{CE03EB03-5C25-4EAD-8B2B-B6471D83EB04}" srcOrd="1" destOrd="0" presId="urn:microsoft.com/office/officeart/2005/8/layout/hierarchy1"/>
    <dgm:cxn modelId="{1886F038-FD62-4450-B9DF-5639BF58D81B}" type="presParOf" srcId="{E6BFDD5E-5113-4423-8311-9BE06FE8F7B1}" destId="{D4403288-6C67-424A-A655-096997B1B50A}" srcOrd="1" destOrd="0" presId="urn:microsoft.com/office/officeart/2005/8/layout/hierarchy1"/>
    <dgm:cxn modelId="{E68C4384-16B2-4656-AB51-4CAF410D9544}" type="presParOf" srcId="{234D40D8-003D-4574-9533-EA35B92340E5}" destId="{1185D482-0BF0-4FFA-852C-45DCE30A4E6C}" srcOrd="2" destOrd="0" presId="urn:microsoft.com/office/officeart/2005/8/layout/hierarchy1"/>
    <dgm:cxn modelId="{24CA7BAA-B6F5-48AB-B57F-F3EDB5D24FE7}" type="presParOf" srcId="{234D40D8-003D-4574-9533-EA35B92340E5}" destId="{3F662B4A-D1E0-4B7A-A249-CA26186F81A2}" srcOrd="3" destOrd="0" presId="urn:microsoft.com/office/officeart/2005/8/layout/hierarchy1"/>
    <dgm:cxn modelId="{11DCF986-CC50-4493-85AC-FFB72E7E9EAC}" type="presParOf" srcId="{3F662B4A-D1E0-4B7A-A249-CA26186F81A2}" destId="{855308A0-1BA0-4374-BF60-5C8E8D991D2C}" srcOrd="0" destOrd="0" presId="urn:microsoft.com/office/officeart/2005/8/layout/hierarchy1"/>
    <dgm:cxn modelId="{968C73DC-2CB8-4A76-A60C-16565D548816}" type="presParOf" srcId="{855308A0-1BA0-4374-BF60-5C8E8D991D2C}" destId="{5FA1AA15-6FA8-448E-A0E8-5493399EEC85}" srcOrd="0" destOrd="0" presId="urn:microsoft.com/office/officeart/2005/8/layout/hierarchy1"/>
    <dgm:cxn modelId="{02AD6E9E-D7F0-4DE6-8ED1-69B08516B381}" type="presParOf" srcId="{855308A0-1BA0-4374-BF60-5C8E8D991D2C}" destId="{5A13F428-ADD2-43BE-B364-F636762D4699}" srcOrd="1" destOrd="0" presId="urn:microsoft.com/office/officeart/2005/8/layout/hierarchy1"/>
    <dgm:cxn modelId="{3ACCC2A4-4C67-4A33-8FD1-F7D3FE59E396}" type="presParOf" srcId="{3F662B4A-D1E0-4B7A-A249-CA26186F81A2}" destId="{0AF17BFF-08BC-4E09-BB1B-6B0CA6E9154A}" srcOrd="1" destOrd="0" presId="urn:microsoft.com/office/officeart/2005/8/layout/hierarchy1"/>
    <dgm:cxn modelId="{B53F3340-FDAB-43CF-858A-0EED76F8A36D}" type="presParOf" srcId="{0AF17BFF-08BC-4E09-BB1B-6B0CA6E9154A}" destId="{AEC53981-235F-4246-8AAF-10D5C3F3DF8D}" srcOrd="0" destOrd="0" presId="urn:microsoft.com/office/officeart/2005/8/layout/hierarchy1"/>
    <dgm:cxn modelId="{3C6CB359-2F0B-4DBF-AEA8-40AE5DC92B8D}" type="presParOf" srcId="{0AF17BFF-08BC-4E09-BB1B-6B0CA6E9154A}" destId="{8780864A-2EF3-4AF0-9D9E-099B3ABF2E58}" srcOrd="1" destOrd="0" presId="urn:microsoft.com/office/officeart/2005/8/layout/hierarchy1"/>
    <dgm:cxn modelId="{282801A4-D958-44EE-8BE5-3D78DE8FC23F}" type="presParOf" srcId="{8780864A-2EF3-4AF0-9D9E-099B3ABF2E58}" destId="{4D326737-44F9-4E59-95FD-78C93B4F9D1F}" srcOrd="0" destOrd="0" presId="urn:microsoft.com/office/officeart/2005/8/layout/hierarchy1"/>
    <dgm:cxn modelId="{A880EDBC-6D5E-4BAA-83A8-7EC02EF4D3B5}" type="presParOf" srcId="{4D326737-44F9-4E59-95FD-78C93B4F9D1F}" destId="{441C1992-ED9E-435A-9E90-64FEA133AE6F}" srcOrd="0" destOrd="0" presId="urn:microsoft.com/office/officeart/2005/8/layout/hierarchy1"/>
    <dgm:cxn modelId="{1A10D9B8-1380-41D9-8BB3-7E701478D0AE}" type="presParOf" srcId="{4D326737-44F9-4E59-95FD-78C93B4F9D1F}" destId="{BB8BB3A9-2609-43EF-8867-243EFCE936A3}" srcOrd="1" destOrd="0" presId="urn:microsoft.com/office/officeart/2005/8/layout/hierarchy1"/>
    <dgm:cxn modelId="{CAEB7396-49EC-4384-A0DC-B8C4548514B8}" type="presParOf" srcId="{8780864A-2EF3-4AF0-9D9E-099B3ABF2E58}" destId="{5D44DAE2-94BF-4E7A-9309-7B24E7C619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6C2C1A2-64E4-4BF0-9B57-C13DE683777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E76C3D-0418-40A3-9506-959464145201}">
      <dgm:prSet/>
      <dgm:spPr/>
      <dgm:t>
        <a:bodyPr/>
        <a:lstStyle/>
        <a:p>
          <a:r>
            <a:rPr lang="de-DE"/>
            <a:t>Temporal Feature Extraction</a:t>
          </a:r>
          <a:endParaRPr lang="en-US"/>
        </a:p>
      </dgm:t>
    </dgm:pt>
    <dgm:pt modelId="{845CCA81-1966-4B29-A5F3-445CDD68EE3C}" type="parTrans" cxnId="{B23AA84D-8F55-44E7-ADD9-E4D7228326A4}">
      <dgm:prSet/>
      <dgm:spPr/>
      <dgm:t>
        <a:bodyPr/>
        <a:lstStyle/>
        <a:p>
          <a:endParaRPr lang="en-US"/>
        </a:p>
      </dgm:t>
    </dgm:pt>
    <dgm:pt modelId="{A8D34BF3-658F-4EDE-9F3A-5E50C7DEFDDF}" type="sibTrans" cxnId="{B23AA84D-8F55-44E7-ADD9-E4D7228326A4}">
      <dgm:prSet/>
      <dgm:spPr/>
      <dgm:t>
        <a:bodyPr/>
        <a:lstStyle/>
        <a:p>
          <a:endParaRPr lang="en-US"/>
        </a:p>
      </dgm:t>
    </dgm:pt>
    <dgm:pt modelId="{CC992A5B-9F2C-403A-9D6F-46D361ACF54F}">
      <dgm:prSet/>
      <dgm:spPr/>
      <dgm:t>
        <a:bodyPr/>
        <a:lstStyle/>
        <a:p>
          <a:r>
            <a:rPr lang="de-DE"/>
            <a:t>Merging Weather Data</a:t>
          </a:r>
          <a:endParaRPr lang="en-US"/>
        </a:p>
      </dgm:t>
    </dgm:pt>
    <dgm:pt modelId="{13C34ACD-4D7B-46AD-8646-76ECCB077ECA}" type="parTrans" cxnId="{6FFE1C55-92A2-4D9C-BDB0-81F4286A9BAD}">
      <dgm:prSet/>
      <dgm:spPr/>
      <dgm:t>
        <a:bodyPr/>
        <a:lstStyle/>
        <a:p>
          <a:endParaRPr lang="en-US"/>
        </a:p>
      </dgm:t>
    </dgm:pt>
    <dgm:pt modelId="{9491B33F-5CDC-459E-841D-CD404F946D37}" type="sibTrans" cxnId="{6FFE1C55-92A2-4D9C-BDB0-81F4286A9BAD}">
      <dgm:prSet/>
      <dgm:spPr/>
      <dgm:t>
        <a:bodyPr/>
        <a:lstStyle/>
        <a:p>
          <a:endParaRPr lang="en-US"/>
        </a:p>
      </dgm:t>
    </dgm:pt>
    <dgm:pt modelId="{667FA1BC-2189-4454-B474-57DF48740764}">
      <dgm:prSet/>
      <dgm:spPr/>
      <dgm:t>
        <a:bodyPr/>
        <a:lstStyle/>
        <a:p>
          <a:r>
            <a:rPr lang="de-DE" dirty="0" err="1"/>
            <a:t>Cleaning</a:t>
          </a:r>
          <a:r>
            <a:rPr lang="de-DE" dirty="0"/>
            <a:t> </a:t>
          </a:r>
          <a:r>
            <a:rPr lang="de-DE" dirty="0" err="1"/>
            <a:t>up</a:t>
          </a:r>
          <a:r>
            <a:rPr lang="de-DE" dirty="0"/>
            <a:t> </a:t>
          </a:r>
          <a:r>
            <a:rPr lang="de-DE" dirty="0" err="1"/>
            <a:t>Weather</a:t>
          </a:r>
          <a:r>
            <a:rPr lang="de-DE" dirty="0"/>
            <a:t> Data</a:t>
          </a:r>
          <a:endParaRPr lang="en-US" dirty="0"/>
        </a:p>
      </dgm:t>
    </dgm:pt>
    <dgm:pt modelId="{1DD098D2-4115-453B-9EE1-84BED6784C66}" type="parTrans" cxnId="{58F2E34A-892B-4CFD-A9AE-812620472FE1}">
      <dgm:prSet/>
      <dgm:spPr/>
      <dgm:t>
        <a:bodyPr/>
        <a:lstStyle/>
        <a:p>
          <a:endParaRPr lang="en-US"/>
        </a:p>
      </dgm:t>
    </dgm:pt>
    <dgm:pt modelId="{71A3F346-749A-418D-A4D8-33CE10D2FDF0}" type="sibTrans" cxnId="{58F2E34A-892B-4CFD-A9AE-812620472FE1}">
      <dgm:prSet/>
      <dgm:spPr/>
      <dgm:t>
        <a:bodyPr/>
        <a:lstStyle/>
        <a:p>
          <a:endParaRPr lang="en-US"/>
        </a:p>
      </dgm:t>
    </dgm:pt>
    <dgm:pt modelId="{B1F12D6B-875C-448B-9DFD-743ADD0CC6D1}">
      <dgm:prSet/>
      <dgm:spPr/>
      <dgm:t>
        <a:bodyPr/>
        <a:lstStyle/>
        <a:p>
          <a:r>
            <a:rPr lang="de-DE" dirty="0" err="1"/>
            <a:t>Removal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Irrelevant Features</a:t>
          </a:r>
          <a:endParaRPr lang="en-US" dirty="0"/>
        </a:p>
      </dgm:t>
    </dgm:pt>
    <dgm:pt modelId="{5ED971C5-1669-42E2-8A05-6F02BB19751D}" type="parTrans" cxnId="{F1032C16-9790-4FE1-994C-9775D291BEDB}">
      <dgm:prSet/>
      <dgm:spPr/>
      <dgm:t>
        <a:bodyPr/>
        <a:lstStyle/>
        <a:p>
          <a:endParaRPr lang="en-US"/>
        </a:p>
      </dgm:t>
    </dgm:pt>
    <dgm:pt modelId="{4DC85A5D-7BAB-475F-9256-087B56CE0A89}" type="sibTrans" cxnId="{F1032C16-9790-4FE1-994C-9775D291BEDB}">
      <dgm:prSet/>
      <dgm:spPr/>
      <dgm:t>
        <a:bodyPr/>
        <a:lstStyle/>
        <a:p>
          <a:endParaRPr lang="en-US"/>
        </a:p>
      </dgm:t>
    </dgm:pt>
    <dgm:pt modelId="{28160336-C612-44BE-A56F-44B24427D6BB}">
      <dgm:prSet/>
      <dgm:spPr/>
      <dgm:t>
        <a:bodyPr/>
        <a:lstStyle/>
        <a:p>
          <a:r>
            <a:rPr lang="de-DE" dirty="0" err="1"/>
            <a:t>Based</a:t>
          </a:r>
          <a:r>
            <a:rPr lang="de-DE" dirty="0"/>
            <a:t> on </a:t>
          </a:r>
          <a:r>
            <a:rPr lang="de-DE" dirty="0" err="1"/>
            <a:t>previous</a:t>
          </a:r>
          <a:r>
            <a:rPr lang="de-DE" dirty="0"/>
            <a:t> </a:t>
          </a:r>
          <a:r>
            <a:rPr lang="de-DE" dirty="0" err="1"/>
            <a:t>descisions</a:t>
          </a:r>
          <a:endParaRPr lang="en-US" dirty="0"/>
        </a:p>
      </dgm:t>
    </dgm:pt>
    <dgm:pt modelId="{B3F1E002-6467-444A-8A94-52A6A74F9512}" type="parTrans" cxnId="{37124593-06DC-498F-A17A-5B23DE84C2EB}">
      <dgm:prSet/>
      <dgm:spPr/>
      <dgm:t>
        <a:bodyPr/>
        <a:lstStyle/>
        <a:p>
          <a:endParaRPr lang="en-US"/>
        </a:p>
      </dgm:t>
    </dgm:pt>
    <dgm:pt modelId="{251D705A-3922-4A0D-B76D-CFD92DF7020C}" type="sibTrans" cxnId="{37124593-06DC-498F-A17A-5B23DE84C2EB}">
      <dgm:prSet/>
      <dgm:spPr/>
      <dgm:t>
        <a:bodyPr/>
        <a:lstStyle/>
        <a:p>
          <a:endParaRPr lang="en-US"/>
        </a:p>
      </dgm:t>
    </dgm:pt>
    <dgm:pt modelId="{7BED292C-1FED-4B05-8A99-38EC30BD61AA}">
      <dgm:prSet/>
      <dgm:spPr/>
      <dgm:t>
        <a:bodyPr/>
        <a:lstStyle/>
        <a:p>
          <a:r>
            <a:rPr lang="de-DE"/>
            <a:t>Weather conditions like </a:t>
          </a:r>
          <a:r>
            <a:rPr lang="de-DE" i="1"/>
            <a:t>temperature, rainfall, wind etc.</a:t>
          </a:r>
        </a:p>
      </dgm:t>
    </dgm:pt>
    <dgm:pt modelId="{5141C5B2-E056-4514-953F-BEEB4AF2B795}" type="parTrans" cxnId="{B2FC35E5-EA31-4E6E-9CF4-90CC6EDE1E63}">
      <dgm:prSet/>
      <dgm:spPr/>
      <dgm:t>
        <a:bodyPr/>
        <a:lstStyle/>
        <a:p>
          <a:endParaRPr lang="de-DE"/>
        </a:p>
      </dgm:t>
    </dgm:pt>
    <dgm:pt modelId="{C94AAABA-0A76-4D04-B1E4-59116EFCD726}" type="sibTrans" cxnId="{B2FC35E5-EA31-4E6E-9CF4-90CC6EDE1E63}">
      <dgm:prSet/>
      <dgm:spPr/>
      <dgm:t>
        <a:bodyPr/>
        <a:lstStyle/>
        <a:p>
          <a:endParaRPr lang="de-DE"/>
        </a:p>
      </dgm:t>
    </dgm:pt>
    <dgm:pt modelId="{B7457CA4-4BA4-4461-8F00-5E829B762014}">
      <dgm:prSet/>
      <dgm:spPr/>
      <dgm:t>
        <a:bodyPr/>
        <a:lstStyle/>
        <a:p>
          <a:r>
            <a:rPr lang="de-DE" dirty="0" err="1"/>
            <a:t>Extracting</a:t>
          </a:r>
          <a:r>
            <a:rPr lang="de-DE" dirty="0"/>
            <a:t> </a:t>
          </a:r>
          <a:r>
            <a:rPr lang="de-DE" dirty="0" err="1"/>
            <a:t>from</a:t>
          </a:r>
          <a:r>
            <a:rPr lang="de-DE" dirty="0"/>
            <a:t> </a:t>
          </a:r>
          <a:r>
            <a:rPr lang="de-DE" i="1" dirty="0" err="1"/>
            <a:t>trip_start_timestamp</a:t>
          </a:r>
          <a:r>
            <a:rPr lang="de-DE" i="1" dirty="0"/>
            <a:t> </a:t>
          </a:r>
          <a:r>
            <a:rPr lang="de-DE" dirty="0"/>
            <a:t>via Pandas</a:t>
          </a:r>
        </a:p>
      </dgm:t>
    </dgm:pt>
    <dgm:pt modelId="{C4B69FD6-1884-4682-A6DB-DC1EA4719FFC}" type="parTrans" cxnId="{869B4439-B4E8-4982-80D7-0B18A88771FD}">
      <dgm:prSet/>
      <dgm:spPr/>
      <dgm:t>
        <a:bodyPr/>
        <a:lstStyle/>
        <a:p>
          <a:endParaRPr lang="de-DE"/>
        </a:p>
      </dgm:t>
    </dgm:pt>
    <dgm:pt modelId="{B37F16E7-7EDE-43BD-B031-48AADBD640E3}" type="sibTrans" cxnId="{869B4439-B4E8-4982-80D7-0B18A88771FD}">
      <dgm:prSet/>
      <dgm:spPr/>
      <dgm:t>
        <a:bodyPr/>
        <a:lstStyle/>
        <a:p>
          <a:endParaRPr lang="de-DE"/>
        </a:p>
      </dgm:t>
    </dgm:pt>
    <dgm:pt modelId="{26AD2AD8-F033-934D-A245-AEE4D7F02C1C}">
      <dgm:prSet/>
      <dgm:spPr/>
      <dgm:t>
        <a:bodyPr/>
        <a:lstStyle/>
        <a:p>
          <a:r>
            <a:rPr lang="de-DE" dirty="0"/>
            <a:t>Prior final feature </a:t>
          </a:r>
          <a:r>
            <a:rPr lang="de-DE" dirty="0" err="1"/>
            <a:t>selection</a:t>
          </a:r>
          <a:endParaRPr lang="en-US" dirty="0"/>
        </a:p>
      </dgm:t>
    </dgm:pt>
    <dgm:pt modelId="{745FE671-B555-2C47-B983-EAA09E8C1631}" type="parTrans" cxnId="{3CB5CC76-7E79-3747-8734-F36A951450AF}">
      <dgm:prSet/>
      <dgm:spPr/>
      <dgm:t>
        <a:bodyPr/>
        <a:lstStyle/>
        <a:p>
          <a:endParaRPr lang="de-DE"/>
        </a:p>
      </dgm:t>
    </dgm:pt>
    <dgm:pt modelId="{6EC2EF89-659A-9542-9552-5131F0C3698E}" type="sibTrans" cxnId="{3CB5CC76-7E79-3747-8734-F36A951450AF}">
      <dgm:prSet/>
      <dgm:spPr/>
      <dgm:t>
        <a:bodyPr/>
        <a:lstStyle/>
        <a:p>
          <a:endParaRPr lang="de-DE"/>
        </a:p>
      </dgm:t>
    </dgm:pt>
    <dgm:pt modelId="{0AC5DA6D-1097-074D-9EE5-C7F742FEAD2B}">
      <dgm:prSet/>
      <dgm:spPr/>
      <dgm:t>
        <a:bodyPr/>
        <a:lstStyle/>
        <a:p>
          <a:r>
            <a:rPr lang="en-US" dirty="0"/>
            <a:t>Feature Encoding</a:t>
          </a:r>
        </a:p>
      </dgm:t>
    </dgm:pt>
    <dgm:pt modelId="{9CC23F3A-0D60-2C43-B38F-10D15D698EB8}" type="parTrans" cxnId="{2C4E95BB-4BA7-4F4C-82D8-746F9EAA68EA}">
      <dgm:prSet/>
      <dgm:spPr/>
      <dgm:t>
        <a:bodyPr/>
        <a:lstStyle/>
        <a:p>
          <a:endParaRPr lang="de-DE"/>
        </a:p>
      </dgm:t>
    </dgm:pt>
    <dgm:pt modelId="{8FDD7A9C-B94B-3D4C-9AF0-803C2947A9DB}" type="sibTrans" cxnId="{2C4E95BB-4BA7-4F4C-82D8-746F9EAA68EA}">
      <dgm:prSet/>
      <dgm:spPr/>
      <dgm:t>
        <a:bodyPr/>
        <a:lstStyle/>
        <a:p>
          <a:endParaRPr lang="de-DE"/>
        </a:p>
      </dgm:t>
    </dgm:pt>
    <dgm:pt modelId="{089508C6-50D8-964C-ACC0-D0C6985ACAB9}">
      <dgm:prSet/>
      <dgm:spPr/>
      <dgm:t>
        <a:bodyPr/>
        <a:lstStyle/>
        <a:p>
          <a:r>
            <a:rPr lang="de-DE" dirty="0"/>
            <a:t>Feature </a:t>
          </a:r>
          <a:r>
            <a:rPr lang="de-DE" dirty="0" err="1"/>
            <a:t>Scaling</a:t>
          </a:r>
          <a:endParaRPr lang="de-DE" dirty="0"/>
        </a:p>
      </dgm:t>
    </dgm:pt>
    <dgm:pt modelId="{62F400DC-94ED-3342-B896-20616A7D0D7F}" type="parTrans" cxnId="{008D3355-44FF-0F44-9DDA-4AEC31F4B0C3}">
      <dgm:prSet/>
      <dgm:spPr/>
      <dgm:t>
        <a:bodyPr/>
        <a:lstStyle/>
        <a:p>
          <a:endParaRPr lang="de-DE"/>
        </a:p>
      </dgm:t>
    </dgm:pt>
    <dgm:pt modelId="{5AEB0E6F-127C-2342-B253-E89F42AE42F5}" type="sibTrans" cxnId="{008D3355-44FF-0F44-9DDA-4AEC31F4B0C3}">
      <dgm:prSet/>
      <dgm:spPr/>
      <dgm:t>
        <a:bodyPr/>
        <a:lstStyle/>
        <a:p>
          <a:endParaRPr lang="de-DE"/>
        </a:p>
      </dgm:t>
    </dgm:pt>
    <dgm:pt modelId="{A191A9D3-E631-0B40-9993-D76A413508DF}">
      <dgm:prSet/>
      <dgm:spPr/>
      <dgm:t>
        <a:bodyPr/>
        <a:lstStyle/>
        <a:p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categorial</a:t>
          </a:r>
          <a:r>
            <a:rPr lang="de-DE" dirty="0"/>
            <a:t> (</a:t>
          </a:r>
          <a:r>
            <a:rPr lang="de-DE" dirty="0" err="1"/>
            <a:t>coordinate</a:t>
          </a:r>
          <a:r>
            <a:rPr lang="de-DE" dirty="0"/>
            <a:t>) variables</a:t>
          </a:r>
        </a:p>
      </dgm:t>
    </dgm:pt>
    <dgm:pt modelId="{6214122C-8C3E-1940-A19F-05D9D7C3BF20}" type="parTrans" cxnId="{1BB863A6-2E31-3D44-A5D2-D5D8080EC814}">
      <dgm:prSet/>
      <dgm:spPr/>
      <dgm:t>
        <a:bodyPr/>
        <a:lstStyle/>
        <a:p>
          <a:endParaRPr lang="de-DE"/>
        </a:p>
      </dgm:t>
    </dgm:pt>
    <dgm:pt modelId="{4C4213D4-D778-E747-87AB-60B34C8CC14A}" type="sibTrans" cxnId="{1BB863A6-2E31-3D44-A5D2-D5D8080EC814}">
      <dgm:prSet/>
      <dgm:spPr/>
      <dgm:t>
        <a:bodyPr/>
        <a:lstStyle/>
        <a:p>
          <a:endParaRPr lang="de-DE"/>
        </a:p>
      </dgm:t>
    </dgm:pt>
    <dgm:pt modelId="{2600CA96-0A13-BC43-8C94-E208603C3518}">
      <dgm:prSet/>
      <dgm:spPr/>
      <dgm:t>
        <a:bodyPr/>
        <a:lstStyle/>
        <a:p>
          <a:r>
            <a:rPr lang="de-DE" dirty="0" err="1"/>
            <a:t>Standardize</a:t>
          </a:r>
          <a:r>
            <a:rPr lang="de-DE" dirty="0"/>
            <a:t> </a:t>
          </a:r>
          <a:r>
            <a:rPr lang="de-DE" dirty="0" err="1"/>
            <a:t>numeric</a:t>
          </a:r>
          <a:r>
            <a:rPr lang="de-DE" dirty="0"/>
            <a:t> </a:t>
          </a:r>
          <a:r>
            <a:rPr lang="de-DE" dirty="0" err="1"/>
            <a:t>features</a:t>
          </a:r>
          <a:r>
            <a:rPr lang="de-DE" dirty="0"/>
            <a:t> </a:t>
          </a:r>
          <a:r>
            <a:rPr lang="de-DE" dirty="0" err="1"/>
            <a:t>using</a:t>
          </a:r>
          <a:r>
            <a:rPr lang="de-DE" dirty="0"/>
            <a:t> </a:t>
          </a:r>
          <a:r>
            <a:rPr lang="de-DE" dirty="0" err="1"/>
            <a:t>StandardScaler</a:t>
          </a:r>
          <a:endParaRPr lang="de-DE" dirty="0"/>
        </a:p>
      </dgm:t>
    </dgm:pt>
    <dgm:pt modelId="{A1163DE2-7A6B-C045-87EE-56B55107BFBE}" type="parTrans" cxnId="{D56368DE-05DD-BD4B-A749-DC6D6A116E34}">
      <dgm:prSet/>
      <dgm:spPr/>
      <dgm:t>
        <a:bodyPr/>
        <a:lstStyle/>
        <a:p>
          <a:endParaRPr lang="de-DE"/>
        </a:p>
      </dgm:t>
    </dgm:pt>
    <dgm:pt modelId="{C44A2F94-8881-B44F-9D0F-EC0FE62EE09B}" type="sibTrans" cxnId="{D56368DE-05DD-BD4B-A749-DC6D6A116E34}">
      <dgm:prSet/>
      <dgm:spPr/>
      <dgm:t>
        <a:bodyPr/>
        <a:lstStyle/>
        <a:p>
          <a:endParaRPr lang="de-DE"/>
        </a:p>
      </dgm:t>
    </dgm:pt>
    <dgm:pt modelId="{630F078C-5DAD-1343-BDEB-C8E26E8B33D8}" type="pres">
      <dgm:prSet presAssocID="{C6C2C1A2-64E4-4BF0-9B57-C13DE683777C}" presName="linear" presStyleCnt="0">
        <dgm:presLayoutVars>
          <dgm:animLvl val="lvl"/>
          <dgm:resizeHandles val="exact"/>
        </dgm:presLayoutVars>
      </dgm:prSet>
      <dgm:spPr/>
    </dgm:pt>
    <dgm:pt modelId="{809E2C23-F998-3C47-A69E-32170FAB6F99}" type="pres">
      <dgm:prSet presAssocID="{D7E76C3D-0418-40A3-9506-9594641452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C5B1932-23DA-514C-B3CB-683F21BBEAF9}" type="pres">
      <dgm:prSet presAssocID="{D7E76C3D-0418-40A3-9506-959464145201}" presName="childText" presStyleLbl="revTx" presStyleIdx="0" presStyleCnt="5">
        <dgm:presLayoutVars>
          <dgm:bulletEnabled val="1"/>
        </dgm:presLayoutVars>
      </dgm:prSet>
      <dgm:spPr/>
    </dgm:pt>
    <dgm:pt modelId="{91714CE0-F5DC-9F4F-8EE5-A60ADDA205FE}" type="pres">
      <dgm:prSet presAssocID="{CC992A5B-9F2C-403A-9D6F-46D361ACF54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BA2321-FDE2-DF4B-8E01-EBFC9AF49C1E}" type="pres">
      <dgm:prSet presAssocID="{CC992A5B-9F2C-403A-9D6F-46D361ACF54F}" presName="childText" presStyleLbl="revTx" presStyleIdx="1" presStyleCnt="5">
        <dgm:presLayoutVars>
          <dgm:bulletEnabled val="1"/>
        </dgm:presLayoutVars>
      </dgm:prSet>
      <dgm:spPr/>
    </dgm:pt>
    <dgm:pt modelId="{D95323B7-B596-0842-95A8-BEA4B5A45FC2}" type="pres">
      <dgm:prSet presAssocID="{B1F12D6B-875C-448B-9DFD-743ADD0CC6D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781AA84-6712-BD41-9246-74805B77A5F0}" type="pres">
      <dgm:prSet presAssocID="{B1F12D6B-875C-448B-9DFD-743ADD0CC6D1}" presName="childText" presStyleLbl="revTx" presStyleIdx="2" presStyleCnt="5">
        <dgm:presLayoutVars>
          <dgm:bulletEnabled val="1"/>
        </dgm:presLayoutVars>
      </dgm:prSet>
      <dgm:spPr/>
    </dgm:pt>
    <dgm:pt modelId="{E1CCC7D3-8ED3-6A4F-A7B1-569D1B52DCB3}" type="pres">
      <dgm:prSet presAssocID="{0AC5DA6D-1097-074D-9EE5-C7F742FEAD2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FDF5CE0-1C1B-1946-82D9-D574BF5B087C}" type="pres">
      <dgm:prSet presAssocID="{0AC5DA6D-1097-074D-9EE5-C7F742FEAD2B}" presName="childText" presStyleLbl="revTx" presStyleIdx="3" presStyleCnt="5">
        <dgm:presLayoutVars>
          <dgm:bulletEnabled val="1"/>
        </dgm:presLayoutVars>
      </dgm:prSet>
      <dgm:spPr/>
    </dgm:pt>
    <dgm:pt modelId="{960A7002-26DC-1544-B2B0-B04C5105BAA5}" type="pres">
      <dgm:prSet presAssocID="{089508C6-50D8-964C-ACC0-D0C6985ACAB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E534CE3-B4ED-174D-928A-EAB1C43C9A96}" type="pres">
      <dgm:prSet presAssocID="{089508C6-50D8-964C-ACC0-D0C6985ACAB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F05E7C0D-8EA5-0B49-A02E-C6C5963E3EB8}" type="presOf" srcId="{089508C6-50D8-964C-ACC0-D0C6985ACAB9}" destId="{960A7002-26DC-1544-B2B0-B04C5105BAA5}" srcOrd="0" destOrd="0" presId="urn:microsoft.com/office/officeart/2005/8/layout/vList2"/>
    <dgm:cxn modelId="{F1032C16-9790-4FE1-994C-9775D291BEDB}" srcId="{C6C2C1A2-64E4-4BF0-9B57-C13DE683777C}" destId="{B1F12D6B-875C-448B-9DFD-743ADD0CC6D1}" srcOrd="2" destOrd="0" parTransId="{5ED971C5-1669-42E2-8A05-6F02BB19751D}" sibTransId="{4DC85A5D-7BAB-475F-9256-087B56CE0A89}"/>
    <dgm:cxn modelId="{B4992E22-571C-2445-A305-792A6A464662}" type="presOf" srcId="{7BED292C-1FED-4B05-8A99-38EC30BD61AA}" destId="{CCBA2321-FDE2-DF4B-8E01-EBFC9AF49C1E}" srcOrd="0" destOrd="0" presId="urn:microsoft.com/office/officeart/2005/8/layout/vList2"/>
    <dgm:cxn modelId="{869B4439-B4E8-4982-80D7-0B18A88771FD}" srcId="{D7E76C3D-0418-40A3-9506-959464145201}" destId="{B7457CA4-4BA4-4461-8F00-5E829B762014}" srcOrd="0" destOrd="0" parTransId="{C4B69FD6-1884-4682-A6DB-DC1EA4719FFC}" sibTransId="{B37F16E7-7EDE-43BD-B031-48AADBD640E3}"/>
    <dgm:cxn modelId="{58F2E34A-892B-4CFD-A9AE-812620472FE1}" srcId="{CC992A5B-9F2C-403A-9D6F-46D361ACF54F}" destId="{667FA1BC-2189-4454-B474-57DF48740764}" srcOrd="1" destOrd="0" parTransId="{1DD098D2-4115-453B-9EE1-84BED6784C66}" sibTransId="{71A3F346-749A-418D-A4D8-33CE10D2FDF0}"/>
    <dgm:cxn modelId="{B23AA84D-8F55-44E7-ADD9-E4D7228326A4}" srcId="{C6C2C1A2-64E4-4BF0-9B57-C13DE683777C}" destId="{D7E76C3D-0418-40A3-9506-959464145201}" srcOrd="0" destOrd="0" parTransId="{845CCA81-1966-4B29-A5F3-445CDD68EE3C}" sibTransId="{A8D34BF3-658F-4EDE-9F3A-5E50C7DEFDDF}"/>
    <dgm:cxn modelId="{6FFE1C55-92A2-4D9C-BDB0-81F4286A9BAD}" srcId="{C6C2C1A2-64E4-4BF0-9B57-C13DE683777C}" destId="{CC992A5B-9F2C-403A-9D6F-46D361ACF54F}" srcOrd="1" destOrd="0" parTransId="{13C34ACD-4D7B-46AD-8646-76ECCB077ECA}" sibTransId="{9491B33F-5CDC-459E-841D-CD404F946D37}"/>
    <dgm:cxn modelId="{008D3355-44FF-0F44-9DDA-4AEC31F4B0C3}" srcId="{C6C2C1A2-64E4-4BF0-9B57-C13DE683777C}" destId="{089508C6-50D8-964C-ACC0-D0C6985ACAB9}" srcOrd="4" destOrd="0" parTransId="{62F400DC-94ED-3342-B896-20616A7D0D7F}" sibTransId="{5AEB0E6F-127C-2342-B253-E89F42AE42F5}"/>
    <dgm:cxn modelId="{080AC55D-A02E-A04F-A174-1AE880EBCC8D}" type="presOf" srcId="{A191A9D3-E631-0B40-9993-D76A413508DF}" destId="{FFDF5CE0-1C1B-1946-82D9-D574BF5B087C}" srcOrd="0" destOrd="0" presId="urn:microsoft.com/office/officeart/2005/8/layout/vList2"/>
    <dgm:cxn modelId="{6C7AB761-C18C-8941-96F1-CD881B200D0F}" type="presOf" srcId="{CC992A5B-9F2C-403A-9D6F-46D361ACF54F}" destId="{91714CE0-F5DC-9F4F-8EE5-A60ADDA205FE}" srcOrd="0" destOrd="0" presId="urn:microsoft.com/office/officeart/2005/8/layout/vList2"/>
    <dgm:cxn modelId="{7A78D16B-D3F6-BA40-8EAE-AD88F6194D95}" type="presOf" srcId="{B7457CA4-4BA4-4461-8F00-5E829B762014}" destId="{3C5B1932-23DA-514C-B3CB-683F21BBEAF9}" srcOrd="0" destOrd="0" presId="urn:microsoft.com/office/officeart/2005/8/layout/vList2"/>
    <dgm:cxn modelId="{29BF4774-0228-A849-80DB-FF3722838F46}" type="presOf" srcId="{B1F12D6B-875C-448B-9DFD-743ADD0CC6D1}" destId="{D95323B7-B596-0842-95A8-BEA4B5A45FC2}" srcOrd="0" destOrd="0" presId="urn:microsoft.com/office/officeart/2005/8/layout/vList2"/>
    <dgm:cxn modelId="{3CB5CC76-7E79-3747-8734-F36A951450AF}" srcId="{B1F12D6B-875C-448B-9DFD-743ADD0CC6D1}" destId="{26AD2AD8-F033-934D-A245-AEE4D7F02C1C}" srcOrd="1" destOrd="0" parTransId="{745FE671-B555-2C47-B983-EAA09E8C1631}" sibTransId="{6EC2EF89-659A-9542-9552-5131F0C3698E}"/>
    <dgm:cxn modelId="{38835B82-B6A1-214F-B1CD-028A329CEB90}" type="presOf" srcId="{26AD2AD8-F033-934D-A245-AEE4D7F02C1C}" destId="{9781AA84-6712-BD41-9246-74805B77A5F0}" srcOrd="0" destOrd="1" presId="urn:microsoft.com/office/officeart/2005/8/layout/vList2"/>
    <dgm:cxn modelId="{9C55948E-FA5F-EC4D-8EE5-1F60BCA80205}" type="presOf" srcId="{C6C2C1A2-64E4-4BF0-9B57-C13DE683777C}" destId="{630F078C-5DAD-1343-BDEB-C8E26E8B33D8}" srcOrd="0" destOrd="0" presId="urn:microsoft.com/office/officeart/2005/8/layout/vList2"/>
    <dgm:cxn modelId="{37124593-06DC-498F-A17A-5B23DE84C2EB}" srcId="{B1F12D6B-875C-448B-9DFD-743ADD0CC6D1}" destId="{28160336-C612-44BE-A56F-44B24427D6BB}" srcOrd="0" destOrd="0" parTransId="{B3F1E002-6467-444A-8A94-52A6A74F9512}" sibTransId="{251D705A-3922-4A0D-B76D-CFD92DF7020C}"/>
    <dgm:cxn modelId="{1BB863A6-2E31-3D44-A5D2-D5D8080EC814}" srcId="{0AC5DA6D-1097-074D-9EE5-C7F742FEAD2B}" destId="{A191A9D3-E631-0B40-9993-D76A413508DF}" srcOrd="0" destOrd="0" parTransId="{6214122C-8C3E-1940-A19F-05D9D7C3BF20}" sibTransId="{4C4213D4-D778-E747-87AB-60B34C8CC14A}"/>
    <dgm:cxn modelId="{DDAD52A9-3372-704D-940E-AA3374CFC882}" type="presOf" srcId="{D7E76C3D-0418-40A3-9506-959464145201}" destId="{809E2C23-F998-3C47-A69E-32170FAB6F99}" srcOrd="0" destOrd="0" presId="urn:microsoft.com/office/officeart/2005/8/layout/vList2"/>
    <dgm:cxn modelId="{62A299AF-25DB-D644-BE78-5A626863681F}" type="presOf" srcId="{667FA1BC-2189-4454-B474-57DF48740764}" destId="{CCBA2321-FDE2-DF4B-8E01-EBFC9AF49C1E}" srcOrd="0" destOrd="1" presId="urn:microsoft.com/office/officeart/2005/8/layout/vList2"/>
    <dgm:cxn modelId="{C51448B1-7045-D046-97BD-0B139C53C45F}" type="presOf" srcId="{0AC5DA6D-1097-074D-9EE5-C7F742FEAD2B}" destId="{E1CCC7D3-8ED3-6A4F-A7B1-569D1B52DCB3}" srcOrd="0" destOrd="0" presId="urn:microsoft.com/office/officeart/2005/8/layout/vList2"/>
    <dgm:cxn modelId="{D4DDCEB3-D0AA-5A4C-8AE0-DA2FCE45D9D2}" type="presOf" srcId="{28160336-C612-44BE-A56F-44B24427D6BB}" destId="{9781AA84-6712-BD41-9246-74805B77A5F0}" srcOrd="0" destOrd="0" presId="urn:microsoft.com/office/officeart/2005/8/layout/vList2"/>
    <dgm:cxn modelId="{2C4E95BB-4BA7-4F4C-82D8-746F9EAA68EA}" srcId="{C6C2C1A2-64E4-4BF0-9B57-C13DE683777C}" destId="{0AC5DA6D-1097-074D-9EE5-C7F742FEAD2B}" srcOrd="3" destOrd="0" parTransId="{9CC23F3A-0D60-2C43-B38F-10D15D698EB8}" sibTransId="{8FDD7A9C-B94B-3D4C-9AF0-803C2947A9DB}"/>
    <dgm:cxn modelId="{5FE8C6C5-5166-8F40-BFA8-2940A4FE1FE5}" type="presOf" srcId="{2600CA96-0A13-BC43-8C94-E208603C3518}" destId="{5E534CE3-B4ED-174D-928A-EAB1C43C9A96}" srcOrd="0" destOrd="0" presId="urn:microsoft.com/office/officeart/2005/8/layout/vList2"/>
    <dgm:cxn modelId="{D56368DE-05DD-BD4B-A749-DC6D6A116E34}" srcId="{089508C6-50D8-964C-ACC0-D0C6985ACAB9}" destId="{2600CA96-0A13-BC43-8C94-E208603C3518}" srcOrd="0" destOrd="0" parTransId="{A1163DE2-7A6B-C045-87EE-56B55107BFBE}" sibTransId="{C44A2F94-8881-B44F-9D0F-EC0FE62EE09B}"/>
    <dgm:cxn modelId="{B2FC35E5-EA31-4E6E-9CF4-90CC6EDE1E63}" srcId="{CC992A5B-9F2C-403A-9D6F-46D361ACF54F}" destId="{7BED292C-1FED-4B05-8A99-38EC30BD61AA}" srcOrd="0" destOrd="0" parTransId="{5141C5B2-E056-4514-953F-BEEB4AF2B795}" sibTransId="{C94AAABA-0A76-4D04-B1E4-59116EFCD726}"/>
    <dgm:cxn modelId="{5782087D-170C-C64D-8DAE-FC92644620A6}" type="presParOf" srcId="{630F078C-5DAD-1343-BDEB-C8E26E8B33D8}" destId="{809E2C23-F998-3C47-A69E-32170FAB6F99}" srcOrd="0" destOrd="0" presId="urn:microsoft.com/office/officeart/2005/8/layout/vList2"/>
    <dgm:cxn modelId="{7224D4E4-1F26-D14B-906B-F278EF4219DD}" type="presParOf" srcId="{630F078C-5DAD-1343-BDEB-C8E26E8B33D8}" destId="{3C5B1932-23DA-514C-B3CB-683F21BBEAF9}" srcOrd="1" destOrd="0" presId="urn:microsoft.com/office/officeart/2005/8/layout/vList2"/>
    <dgm:cxn modelId="{F226D955-39F3-0440-A4AF-1671A8761297}" type="presParOf" srcId="{630F078C-5DAD-1343-BDEB-C8E26E8B33D8}" destId="{91714CE0-F5DC-9F4F-8EE5-A60ADDA205FE}" srcOrd="2" destOrd="0" presId="urn:microsoft.com/office/officeart/2005/8/layout/vList2"/>
    <dgm:cxn modelId="{844F72A0-C96A-444E-9BC7-E334FCF8502C}" type="presParOf" srcId="{630F078C-5DAD-1343-BDEB-C8E26E8B33D8}" destId="{CCBA2321-FDE2-DF4B-8E01-EBFC9AF49C1E}" srcOrd="3" destOrd="0" presId="urn:microsoft.com/office/officeart/2005/8/layout/vList2"/>
    <dgm:cxn modelId="{C04A955A-80AF-694B-B8B5-69BC5A78331D}" type="presParOf" srcId="{630F078C-5DAD-1343-BDEB-C8E26E8B33D8}" destId="{D95323B7-B596-0842-95A8-BEA4B5A45FC2}" srcOrd="4" destOrd="0" presId="urn:microsoft.com/office/officeart/2005/8/layout/vList2"/>
    <dgm:cxn modelId="{40B5B91B-5D47-A840-9C65-CA66D2372ECA}" type="presParOf" srcId="{630F078C-5DAD-1343-BDEB-C8E26E8B33D8}" destId="{9781AA84-6712-BD41-9246-74805B77A5F0}" srcOrd="5" destOrd="0" presId="urn:microsoft.com/office/officeart/2005/8/layout/vList2"/>
    <dgm:cxn modelId="{2F72B83F-1DBD-C845-9A61-12118FDEC1E7}" type="presParOf" srcId="{630F078C-5DAD-1343-BDEB-C8E26E8B33D8}" destId="{E1CCC7D3-8ED3-6A4F-A7B1-569D1B52DCB3}" srcOrd="6" destOrd="0" presId="urn:microsoft.com/office/officeart/2005/8/layout/vList2"/>
    <dgm:cxn modelId="{4BB0593E-2BA9-EF4D-86F8-80BF24479D72}" type="presParOf" srcId="{630F078C-5DAD-1343-BDEB-C8E26E8B33D8}" destId="{FFDF5CE0-1C1B-1946-82D9-D574BF5B087C}" srcOrd="7" destOrd="0" presId="urn:microsoft.com/office/officeart/2005/8/layout/vList2"/>
    <dgm:cxn modelId="{EB4E12BE-8766-844C-8AEF-375B9F3B7C1E}" type="presParOf" srcId="{630F078C-5DAD-1343-BDEB-C8E26E8B33D8}" destId="{960A7002-26DC-1544-B2B0-B04C5105BAA5}" srcOrd="8" destOrd="0" presId="urn:microsoft.com/office/officeart/2005/8/layout/vList2"/>
    <dgm:cxn modelId="{5E77CE74-1B49-3D48-89EA-3F9D70A50B81}" type="presParOf" srcId="{630F078C-5DAD-1343-BDEB-C8E26E8B33D8}" destId="{5E534CE3-B4ED-174D-928A-EAB1C43C9A96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0564734-E082-4019-916B-7398BAEA7339}" type="doc">
      <dgm:prSet loTypeId="urn:microsoft.com/office/officeart/2005/8/layout/hierarchy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600694F-114F-48B6-8E6E-2BB836B1790F}">
      <dgm:prSet/>
      <dgm:spPr/>
      <dgm:t>
        <a:bodyPr/>
        <a:lstStyle/>
        <a:p>
          <a:r>
            <a:rPr lang="de-DE"/>
            <a:t>Why do we need to pick features ?</a:t>
          </a:r>
          <a:endParaRPr lang="en-US"/>
        </a:p>
      </dgm:t>
    </dgm:pt>
    <dgm:pt modelId="{16CBC43F-52AD-4B57-9391-78865F2BD66C}" type="parTrans" cxnId="{7E41B846-2091-44E2-8539-1417A98A4BD8}">
      <dgm:prSet/>
      <dgm:spPr/>
      <dgm:t>
        <a:bodyPr/>
        <a:lstStyle/>
        <a:p>
          <a:endParaRPr lang="en-US"/>
        </a:p>
      </dgm:t>
    </dgm:pt>
    <dgm:pt modelId="{DA335A5F-160E-44E2-B369-7ABD243DDB6C}" type="sibTrans" cxnId="{7E41B846-2091-44E2-8539-1417A98A4BD8}">
      <dgm:prSet/>
      <dgm:spPr/>
      <dgm:t>
        <a:bodyPr/>
        <a:lstStyle/>
        <a:p>
          <a:endParaRPr lang="en-US"/>
        </a:p>
      </dgm:t>
    </dgm:pt>
    <dgm:pt modelId="{E646FF46-09CE-452C-994B-CE33386A2704}">
      <dgm:prSet/>
      <dgm:spPr/>
      <dgm:t>
        <a:bodyPr/>
        <a:lstStyle/>
        <a:p>
          <a:r>
            <a:rPr lang="de-DE"/>
            <a:t>Noisy features, redundant features, overfitting, computational cost</a:t>
          </a:r>
          <a:endParaRPr lang="en-US"/>
        </a:p>
      </dgm:t>
    </dgm:pt>
    <dgm:pt modelId="{3B32EE85-66A4-4D53-9F07-45605D7EB32D}" type="parTrans" cxnId="{FC8CBDB0-17E9-445B-B088-93B5B0D04823}">
      <dgm:prSet/>
      <dgm:spPr/>
      <dgm:t>
        <a:bodyPr/>
        <a:lstStyle/>
        <a:p>
          <a:endParaRPr lang="en-US"/>
        </a:p>
      </dgm:t>
    </dgm:pt>
    <dgm:pt modelId="{D0E8EB43-238D-4443-A069-290AEEBC27EC}" type="sibTrans" cxnId="{FC8CBDB0-17E9-445B-B088-93B5B0D04823}">
      <dgm:prSet/>
      <dgm:spPr/>
      <dgm:t>
        <a:bodyPr/>
        <a:lstStyle/>
        <a:p>
          <a:endParaRPr lang="en-US"/>
        </a:p>
      </dgm:t>
    </dgm:pt>
    <dgm:pt modelId="{0EEFB88A-D71A-44BE-BB59-FFFB59541D31}">
      <dgm:prSet/>
      <dgm:spPr/>
      <dgm:t>
        <a:bodyPr/>
        <a:lstStyle/>
        <a:p>
          <a:r>
            <a:rPr lang="en-US" dirty="0"/>
            <a:t>How</a:t>
          </a:r>
          <a:r>
            <a:rPr lang="en-US" baseline="0" dirty="0"/>
            <a:t> do ”we” pick features ?</a:t>
          </a:r>
          <a:endParaRPr lang="en-US" dirty="0"/>
        </a:p>
      </dgm:t>
    </dgm:pt>
    <dgm:pt modelId="{1C3A9172-C007-4F12-B0E4-77C32C40BB67}" type="parTrans" cxnId="{EA585343-EAE9-4213-BBDE-30EDD6F45A4C}">
      <dgm:prSet/>
      <dgm:spPr/>
      <dgm:t>
        <a:bodyPr/>
        <a:lstStyle/>
        <a:p>
          <a:endParaRPr lang="en-US"/>
        </a:p>
      </dgm:t>
    </dgm:pt>
    <dgm:pt modelId="{E8291FED-F414-44CF-8FD2-74E8B88F4FFF}" type="sibTrans" cxnId="{EA585343-EAE9-4213-BBDE-30EDD6F45A4C}">
      <dgm:prSet/>
      <dgm:spPr/>
      <dgm:t>
        <a:bodyPr/>
        <a:lstStyle/>
        <a:p>
          <a:endParaRPr lang="en-US"/>
        </a:p>
      </dgm:t>
    </dgm:pt>
    <dgm:pt modelId="{0571F83C-B78C-45D7-9681-D6514DE846FA}">
      <dgm:prSet/>
      <dgm:spPr/>
      <dgm:t>
        <a:bodyPr/>
        <a:lstStyle/>
        <a:p>
          <a:r>
            <a:rPr lang="de-DE"/>
            <a:t>Varience Criterion</a:t>
          </a:r>
          <a:endParaRPr lang="en-US"/>
        </a:p>
      </dgm:t>
    </dgm:pt>
    <dgm:pt modelId="{0F3CE5BE-D52F-4A77-9ED7-72DC5951CDDA}" type="parTrans" cxnId="{AE783490-D5F3-4930-9C24-A95395B73755}">
      <dgm:prSet/>
      <dgm:spPr/>
      <dgm:t>
        <a:bodyPr/>
        <a:lstStyle/>
        <a:p>
          <a:endParaRPr lang="en-US"/>
        </a:p>
      </dgm:t>
    </dgm:pt>
    <dgm:pt modelId="{D83E40EB-EA5E-4AEE-92CC-A189DBD9F560}" type="sibTrans" cxnId="{AE783490-D5F3-4930-9C24-A95395B73755}">
      <dgm:prSet/>
      <dgm:spPr/>
      <dgm:t>
        <a:bodyPr/>
        <a:lstStyle/>
        <a:p>
          <a:endParaRPr lang="en-US"/>
        </a:p>
      </dgm:t>
    </dgm:pt>
    <dgm:pt modelId="{538DB133-908D-43E3-B94C-178FF9601D00}">
      <dgm:prSet/>
      <dgm:spPr/>
      <dgm:t>
        <a:bodyPr/>
        <a:lstStyle/>
        <a:p>
          <a:r>
            <a:rPr lang="de-DE"/>
            <a:t>Correlation Criterion</a:t>
          </a:r>
          <a:endParaRPr lang="en-US"/>
        </a:p>
      </dgm:t>
    </dgm:pt>
    <dgm:pt modelId="{7BC61CAA-8C1A-4744-8237-0EE9DCAB4901}" type="parTrans" cxnId="{0E175B55-ADD3-4477-A6F5-E5D386B49551}">
      <dgm:prSet/>
      <dgm:spPr/>
      <dgm:t>
        <a:bodyPr/>
        <a:lstStyle/>
        <a:p>
          <a:endParaRPr lang="en-US"/>
        </a:p>
      </dgm:t>
    </dgm:pt>
    <dgm:pt modelId="{096AE176-23DE-443C-9310-8F00D8741787}" type="sibTrans" cxnId="{0E175B55-ADD3-4477-A6F5-E5D386B49551}">
      <dgm:prSet/>
      <dgm:spPr/>
      <dgm:t>
        <a:bodyPr/>
        <a:lstStyle/>
        <a:p>
          <a:endParaRPr lang="en-US"/>
        </a:p>
      </dgm:t>
    </dgm:pt>
    <dgm:pt modelId="{B542CC57-64A6-48D8-A32B-9EE17330B0F3}">
      <dgm:prSet/>
      <dgm:spPr/>
      <dgm:t>
        <a:bodyPr/>
        <a:lstStyle/>
        <a:p>
          <a:r>
            <a:rPr lang="de-DE"/>
            <a:t>Statistical Feature Selection</a:t>
          </a:r>
          <a:endParaRPr lang="en-US"/>
        </a:p>
      </dgm:t>
    </dgm:pt>
    <dgm:pt modelId="{718787C3-BA94-4F37-B1A6-B046A38A3278}" type="parTrans" cxnId="{612D763A-445E-49FB-B16B-9EA78FA0E11E}">
      <dgm:prSet/>
      <dgm:spPr/>
      <dgm:t>
        <a:bodyPr/>
        <a:lstStyle/>
        <a:p>
          <a:endParaRPr lang="en-US"/>
        </a:p>
      </dgm:t>
    </dgm:pt>
    <dgm:pt modelId="{89798CAB-B51C-4F85-B35A-B3D2771E0B8D}" type="sibTrans" cxnId="{612D763A-445E-49FB-B16B-9EA78FA0E11E}">
      <dgm:prSet/>
      <dgm:spPr/>
      <dgm:t>
        <a:bodyPr/>
        <a:lstStyle/>
        <a:p>
          <a:endParaRPr lang="en-US"/>
        </a:p>
      </dgm:t>
    </dgm:pt>
    <dgm:pt modelId="{189D032C-7633-4CDC-8003-E2ACCAE079CD}">
      <dgm:prSet/>
      <dgm:spPr/>
      <dgm:t>
        <a:bodyPr/>
        <a:lstStyle/>
        <a:p>
          <a:r>
            <a:rPr lang="de-DE"/>
            <a:t>Embedded Methods – Lasso Feature Selection</a:t>
          </a:r>
          <a:endParaRPr lang="en-US"/>
        </a:p>
      </dgm:t>
    </dgm:pt>
    <dgm:pt modelId="{07965E85-411B-4990-B6C1-F98CCC49438A}" type="parTrans" cxnId="{22EA28C7-6314-4D3C-9D46-CF1C7211E5EE}">
      <dgm:prSet/>
      <dgm:spPr/>
      <dgm:t>
        <a:bodyPr/>
        <a:lstStyle/>
        <a:p>
          <a:endParaRPr lang="en-US"/>
        </a:p>
      </dgm:t>
    </dgm:pt>
    <dgm:pt modelId="{32BE6AFF-2CB8-42C9-B81B-2E74456CE1B0}" type="sibTrans" cxnId="{22EA28C7-6314-4D3C-9D46-CF1C7211E5EE}">
      <dgm:prSet/>
      <dgm:spPr/>
      <dgm:t>
        <a:bodyPr/>
        <a:lstStyle/>
        <a:p>
          <a:endParaRPr lang="en-US"/>
        </a:p>
      </dgm:t>
    </dgm:pt>
    <dgm:pt modelId="{03E25FF5-362F-5547-81C8-57A624FBF01A}" type="pres">
      <dgm:prSet presAssocID="{20564734-E082-4019-916B-7398BAEA73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34B8A0-382E-D24A-B0DC-032F160E8492}" type="pres">
      <dgm:prSet presAssocID="{B600694F-114F-48B6-8E6E-2BB836B1790F}" presName="hierRoot1" presStyleCnt="0"/>
      <dgm:spPr/>
    </dgm:pt>
    <dgm:pt modelId="{B99D2B32-2B7F-2849-8383-E69147A5D915}" type="pres">
      <dgm:prSet presAssocID="{B600694F-114F-48B6-8E6E-2BB836B1790F}" presName="composite" presStyleCnt="0"/>
      <dgm:spPr/>
    </dgm:pt>
    <dgm:pt modelId="{5610A5CF-96B1-0943-ADB0-51CDFE71014A}" type="pres">
      <dgm:prSet presAssocID="{B600694F-114F-48B6-8E6E-2BB836B1790F}" presName="background" presStyleLbl="node0" presStyleIdx="0" presStyleCnt="2"/>
      <dgm:spPr/>
    </dgm:pt>
    <dgm:pt modelId="{7743D3C3-F23B-8949-92B1-6D78C730F766}" type="pres">
      <dgm:prSet presAssocID="{B600694F-114F-48B6-8E6E-2BB836B1790F}" presName="text" presStyleLbl="fgAcc0" presStyleIdx="0" presStyleCnt="2">
        <dgm:presLayoutVars>
          <dgm:chPref val="3"/>
        </dgm:presLayoutVars>
      </dgm:prSet>
      <dgm:spPr/>
    </dgm:pt>
    <dgm:pt modelId="{BED1F2CF-A1D1-E14B-AC22-82A4E7346B74}" type="pres">
      <dgm:prSet presAssocID="{B600694F-114F-48B6-8E6E-2BB836B1790F}" presName="hierChild2" presStyleCnt="0"/>
      <dgm:spPr/>
    </dgm:pt>
    <dgm:pt modelId="{AA5662B0-FA52-F74E-A7A8-1E3F064A3363}" type="pres">
      <dgm:prSet presAssocID="{3B32EE85-66A4-4D53-9F07-45605D7EB32D}" presName="Name10" presStyleLbl="parChTrans1D2" presStyleIdx="0" presStyleCnt="5"/>
      <dgm:spPr/>
    </dgm:pt>
    <dgm:pt modelId="{C25A9665-DB0A-504D-9CA4-D7BF45079E2F}" type="pres">
      <dgm:prSet presAssocID="{E646FF46-09CE-452C-994B-CE33386A2704}" presName="hierRoot2" presStyleCnt="0"/>
      <dgm:spPr/>
    </dgm:pt>
    <dgm:pt modelId="{952A79C0-C4BB-8546-96F6-100A9EDE9E75}" type="pres">
      <dgm:prSet presAssocID="{E646FF46-09CE-452C-994B-CE33386A2704}" presName="composite2" presStyleCnt="0"/>
      <dgm:spPr/>
    </dgm:pt>
    <dgm:pt modelId="{D7E3EC5F-6FE7-0A4D-AE80-8028F821D173}" type="pres">
      <dgm:prSet presAssocID="{E646FF46-09CE-452C-994B-CE33386A2704}" presName="background2" presStyleLbl="node2" presStyleIdx="0" presStyleCnt="5"/>
      <dgm:spPr/>
    </dgm:pt>
    <dgm:pt modelId="{7D742571-2AED-4748-A7EA-6BF16C5F7A15}" type="pres">
      <dgm:prSet presAssocID="{E646FF46-09CE-452C-994B-CE33386A2704}" presName="text2" presStyleLbl="fgAcc2" presStyleIdx="0" presStyleCnt="5">
        <dgm:presLayoutVars>
          <dgm:chPref val="3"/>
        </dgm:presLayoutVars>
      </dgm:prSet>
      <dgm:spPr/>
    </dgm:pt>
    <dgm:pt modelId="{3CF141C0-9E0A-954A-ABFE-BC270D7494AA}" type="pres">
      <dgm:prSet presAssocID="{E646FF46-09CE-452C-994B-CE33386A2704}" presName="hierChild3" presStyleCnt="0"/>
      <dgm:spPr/>
    </dgm:pt>
    <dgm:pt modelId="{D7DF26D9-6CEC-4647-B274-5E910EE2D3DA}" type="pres">
      <dgm:prSet presAssocID="{0EEFB88A-D71A-44BE-BB59-FFFB59541D31}" presName="hierRoot1" presStyleCnt="0"/>
      <dgm:spPr/>
    </dgm:pt>
    <dgm:pt modelId="{A9F1D287-064C-F847-8353-F00412EA3B54}" type="pres">
      <dgm:prSet presAssocID="{0EEFB88A-D71A-44BE-BB59-FFFB59541D31}" presName="composite" presStyleCnt="0"/>
      <dgm:spPr/>
    </dgm:pt>
    <dgm:pt modelId="{55F2C9AE-03D5-C243-800B-7C3A476E1AE5}" type="pres">
      <dgm:prSet presAssocID="{0EEFB88A-D71A-44BE-BB59-FFFB59541D31}" presName="background" presStyleLbl="node0" presStyleIdx="1" presStyleCnt="2"/>
      <dgm:spPr/>
    </dgm:pt>
    <dgm:pt modelId="{9612227B-C3E4-BC44-A243-FB6AD4A14C08}" type="pres">
      <dgm:prSet presAssocID="{0EEFB88A-D71A-44BE-BB59-FFFB59541D31}" presName="text" presStyleLbl="fgAcc0" presStyleIdx="1" presStyleCnt="2">
        <dgm:presLayoutVars>
          <dgm:chPref val="3"/>
        </dgm:presLayoutVars>
      </dgm:prSet>
      <dgm:spPr/>
    </dgm:pt>
    <dgm:pt modelId="{4D19AABA-9591-E94C-8F00-959B9D95ECAD}" type="pres">
      <dgm:prSet presAssocID="{0EEFB88A-D71A-44BE-BB59-FFFB59541D31}" presName="hierChild2" presStyleCnt="0"/>
      <dgm:spPr/>
    </dgm:pt>
    <dgm:pt modelId="{B13FA76C-AE4C-4C43-BE11-3E703FD57FA0}" type="pres">
      <dgm:prSet presAssocID="{0F3CE5BE-D52F-4A77-9ED7-72DC5951CDDA}" presName="Name10" presStyleLbl="parChTrans1D2" presStyleIdx="1" presStyleCnt="5"/>
      <dgm:spPr/>
    </dgm:pt>
    <dgm:pt modelId="{A416F579-9812-2D46-9E1D-DDDAB1FA4FA9}" type="pres">
      <dgm:prSet presAssocID="{0571F83C-B78C-45D7-9681-D6514DE846FA}" presName="hierRoot2" presStyleCnt="0"/>
      <dgm:spPr/>
    </dgm:pt>
    <dgm:pt modelId="{F952787C-6DF7-C847-B9C7-28BB07E64E1F}" type="pres">
      <dgm:prSet presAssocID="{0571F83C-B78C-45D7-9681-D6514DE846FA}" presName="composite2" presStyleCnt="0"/>
      <dgm:spPr/>
    </dgm:pt>
    <dgm:pt modelId="{0A1E170C-0551-D345-9859-8C803FE1EAD5}" type="pres">
      <dgm:prSet presAssocID="{0571F83C-B78C-45D7-9681-D6514DE846FA}" presName="background2" presStyleLbl="node2" presStyleIdx="1" presStyleCnt="5"/>
      <dgm:spPr/>
    </dgm:pt>
    <dgm:pt modelId="{9367504C-E0E0-424F-BC9D-0B7AD8C252B6}" type="pres">
      <dgm:prSet presAssocID="{0571F83C-B78C-45D7-9681-D6514DE846FA}" presName="text2" presStyleLbl="fgAcc2" presStyleIdx="1" presStyleCnt="5">
        <dgm:presLayoutVars>
          <dgm:chPref val="3"/>
        </dgm:presLayoutVars>
      </dgm:prSet>
      <dgm:spPr/>
    </dgm:pt>
    <dgm:pt modelId="{0F5B170A-B269-1C4C-B951-BFF33C20E8F6}" type="pres">
      <dgm:prSet presAssocID="{0571F83C-B78C-45D7-9681-D6514DE846FA}" presName="hierChild3" presStyleCnt="0"/>
      <dgm:spPr/>
    </dgm:pt>
    <dgm:pt modelId="{B8A36B6F-738F-8A41-94B7-192086B503BA}" type="pres">
      <dgm:prSet presAssocID="{7BC61CAA-8C1A-4744-8237-0EE9DCAB4901}" presName="Name10" presStyleLbl="parChTrans1D2" presStyleIdx="2" presStyleCnt="5"/>
      <dgm:spPr/>
    </dgm:pt>
    <dgm:pt modelId="{58EB0D88-09C2-A042-A2F8-7C59FB5F4CB5}" type="pres">
      <dgm:prSet presAssocID="{538DB133-908D-43E3-B94C-178FF9601D00}" presName="hierRoot2" presStyleCnt="0"/>
      <dgm:spPr/>
    </dgm:pt>
    <dgm:pt modelId="{9A1A27B3-2C1B-0A43-B425-BD1EC1E125BD}" type="pres">
      <dgm:prSet presAssocID="{538DB133-908D-43E3-B94C-178FF9601D00}" presName="composite2" presStyleCnt="0"/>
      <dgm:spPr/>
    </dgm:pt>
    <dgm:pt modelId="{3DCEDCF2-5F3E-4F49-BAA0-39B20DD0AFF5}" type="pres">
      <dgm:prSet presAssocID="{538DB133-908D-43E3-B94C-178FF9601D00}" presName="background2" presStyleLbl="node2" presStyleIdx="2" presStyleCnt="5"/>
      <dgm:spPr/>
    </dgm:pt>
    <dgm:pt modelId="{77FAAFBB-FE3C-D442-8926-89284112FF35}" type="pres">
      <dgm:prSet presAssocID="{538DB133-908D-43E3-B94C-178FF9601D00}" presName="text2" presStyleLbl="fgAcc2" presStyleIdx="2" presStyleCnt="5">
        <dgm:presLayoutVars>
          <dgm:chPref val="3"/>
        </dgm:presLayoutVars>
      </dgm:prSet>
      <dgm:spPr/>
    </dgm:pt>
    <dgm:pt modelId="{2CFD36CA-0861-F143-A525-E9EA3372C156}" type="pres">
      <dgm:prSet presAssocID="{538DB133-908D-43E3-B94C-178FF9601D00}" presName="hierChild3" presStyleCnt="0"/>
      <dgm:spPr/>
    </dgm:pt>
    <dgm:pt modelId="{EDA88DFC-B877-6B4F-91B6-6ADB95D689E5}" type="pres">
      <dgm:prSet presAssocID="{718787C3-BA94-4F37-B1A6-B046A38A3278}" presName="Name10" presStyleLbl="parChTrans1D2" presStyleIdx="3" presStyleCnt="5"/>
      <dgm:spPr/>
    </dgm:pt>
    <dgm:pt modelId="{93DA90D8-A499-674B-B50F-6E92789F8096}" type="pres">
      <dgm:prSet presAssocID="{B542CC57-64A6-48D8-A32B-9EE17330B0F3}" presName="hierRoot2" presStyleCnt="0"/>
      <dgm:spPr/>
    </dgm:pt>
    <dgm:pt modelId="{214779EE-A80B-7445-BEF2-4F8F62C0FFB8}" type="pres">
      <dgm:prSet presAssocID="{B542CC57-64A6-48D8-A32B-9EE17330B0F3}" presName="composite2" presStyleCnt="0"/>
      <dgm:spPr/>
    </dgm:pt>
    <dgm:pt modelId="{6CE224D1-1FB2-EB40-B879-B24D1724B7FC}" type="pres">
      <dgm:prSet presAssocID="{B542CC57-64A6-48D8-A32B-9EE17330B0F3}" presName="background2" presStyleLbl="node2" presStyleIdx="3" presStyleCnt="5"/>
      <dgm:spPr/>
    </dgm:pt>
    <dgm:pt modelId="{7A0B3B68-2ACC-1244-8FCF-F19D133522BD}" type="pres">
      <dgm:prSet presAssocID="{B542CC57-64A6-48D8-A32B-9EE17330B0F3}" presName="text2" presStyleLbl="fgAcc2" presStyleIdx="3" presStyleCnt="5">
        <dgm:presLayoutVars>
          <dgm:chPref val="3"/>
        </dgm:presLayoutVars>
      </dgm:prSet>
      <dgm:spPr/>
    </dgm:pt>
    <dgm:pt modelId="{9EF13C65-20D2-6340-AAA8-B2D9A59B048B}" type="pres">
      <dgm:prSet presAssocID="{B542CC57-64A6-48D8-A32B-9EE17330B0F3}" presName="hierChild3" presStyleCnt="0"/>
      <dgm:spPr/>
    </dgm:pt>
    <dgm:pt modelId="{811FB794-BCA5-0D42-BC6E-7B4BD0761128}" type="pres">
      <dgm:prSet presAssocID="{07965E85-411B-4990-B6C1-F98CCC49438A}" presName="Name10" presStyleLbl="parChTrans1D2" presStyleIdx="4" presStyleCnt="5"/>
      <dgm:spPr/>
    </dgm:pt>
    <dgm:pt modelId="{EA9A17B4-F9A5-B14A-AFE8-C5D6596B9D5B}" type="pres">
      <dgm:prSet presAssocID="{189D032C-7633-4CDC-8003-E2ACCAE079CD}" presName="hierRoot2" presStyleCnt="0"/>
      <dgm:spPr/>
    </dgm:pt>
    <dgm:pt modelId="{A6FEB937-7B39-3C43-8A2E-46F888599266}" type="pres">
      <dgm:prSet presAssocID="{189D032C-7633-4CDC-8003-E2ACCAE079CD}" presName="composite2" presStyleCnt="0"/>
      <dgm:spPr/>
    </dgm:pt>
    <dgm:pt modelId="{DF557383-3393-9443-A69D-1641B79C7DFB}" type="pres">
      <dgm:prSet presAssocID="{189D032C-7633-4CDC-8003-E2ACCAE079CD}" presName="background2" presStyleLbl="node2" presStyleIdx="4" presStyleCnt="5"/>
      <dgm:spPr/>
    </dgm:pt>
    <dgm:pt modelId="{91F08513-83E6-014C-AA6F-D4BBCFAA0AC5}" type="pres">
      <dgm:prSet presAssocID="{189D032C-7633-4CDC-8003-E2ACCAE079CD}" presName="text2" presStyleLbl="fgAcc2" presStyleIdx="4" presStyleCnt="5">
        <dgm:presLayoutVars>
          <dgm:chPref val="3"/>
        </dgm:presLayoutVars>
      </dgm:prSet>
      <dgm:spPr/>
    </dgm:pt>
    <dgm:pt modelId="{787DA53C-1431-9541-BDF0-B7BA9D35800A}" type="pres">
      <dgm:prSet presAssocID="{189D032C-7633-4CDC-8003-E2ACCAE079CD}" presName="hierChild3" presStyleCnt="0"/>
      <dgm:spPr/>
    </dgm:pt>
  </dgm:ptLst>
  <dgm:cxnLst>
    <dgm:cxn modelId="{11DE9716-A9C9-B448-991C-1549A239FBDD}" type="presOf" srcId="{20564734-E082-4019-916B-7398BAEA7339}" destId="{03E25FF5-362F-5547-81C8-57A624FBF01A}" srcOrd="0" destOrd="0" presId="urn:microsoft.com/office/officeart/2005/8/layout/hierarchy1"/>
    <dgm:cxn modelId="{6E521826-C80D-0544-B186-C4939CE608CE}" type="presOf" srcId="{7BC61CAA-8C1A-4744-8237-0EE9DCAB4901}" destId="{B8A36B6F-738F-8A41-94B7-192086B503BA}" srcOrd="0" destOrd="0" presId="urn:microsoft.com/office/officeart/2005/8/layout/hierarchy1"/>
    <dgm:cxn modelId="{6CB94B26-676F-8842-826F-D79208D2CA6B}" type="presOf" srcId="{718787C3-BA94-4F37-B1A6-B046A38A3278}" destId="{EDA88DFC-B877-6B4F-91B6-6ADB95D689E5}" srcOrd="0" destOrd="0" presId="urn:microsoft.com/office/officeart/2005/8/layout/hierarchy1"/>
    <dgm:cxn modelId="{4A340330-F28A-514A-B255-4DB7A22B9C3D}" type="presOf" srcId="{189D032C-7633-4CDC-8003-E2ACCAE079CD}" destId="{91F08513-83E6-014C-AA6F-D4BBCFAA0AC5}" srcOrd="0" destOrd="0" presId="urn:microsoft.com/office/officeart/2005/8/layout/hierarchy1"/>
    <dgm:cxn modelId="{612D763A-445E-49FB-B16B-9EA78FA0E11E}" srcId="{0EEFB88A-D71A-44BE-BB59-FFFB59541D31}" destId="{B542CC57-64A6-48D8-A32B-9EE17330B0F3}" srcOrd="2" destOrd="0" parTransId="{718787C3-BA94-4F37-B1A6-B046A38A3278}" sibTransId="{89798CAB-B51C-4F85-B35A-B3D2771E0B8D}"/>
    <dgm:cxn modelId="{D5E9783B-8BD5-914A-86CE-0A95F4D59F56}" type="presOf" srcId="{0EEFB88A-D71A-44BE-BB59-FFFB59541D31}" destId="{9612227B-C3E4-BC44-A243-FB6AD4A14C08}" srcOrd="0" destOrd="0" presId="urn:microsoft.com/office/officeart/2005/8/layout/hierarchy1"/>
    <dgm:cxn modelId="{EA585343-EAE9-4213-BBDE-30EDD6F45A4C}" srcId="{20564734-E082-4019-916B-7398BAEA7339}" destId="{0EEFB88A-D71A-44BE-BB59-FFFB59541D31}" srcOrd="1" destOrd="0" parTransId="{1C3A9172-C007-4F12-B0E4-77C32C40BB67}" sibTransId="{E8291FED-F414-44CF-8FD2-74E8B88F4FFF}"/>
    <dgm:cxn modelId="{7E41B846-2091-44E2-8539-1417A98A4BD8}" srcId="{20564734-E082-4019-916B-7398BAEA7339}" destId="{B600694F-114F-48B6-8E6E-2BB836B1790F}" srcOrd="0" destOrd="0" parTransId="{16CBC43F-52AD-4B57-9391-78865F2BD66C}" sibTransId="{DA335A5F-160E-44E2-B369-7ABD243DDB6C}"/>
    <dgm:cxn modelId="{C4BD6954-6C2B-724B-B57B-0C00981CDA80}" type="presOf" srcId="{B542CC57-64A6-48D8-A32B-9EE17330B0F3}" destId="{7A0B3B68-2ACC-1244-8FCF-F19D133522BD}" srcOrd="0" destOrd="0" presId="urn:microsoft.com/office/officeart/2005/8/layout/hierarchy1"/>
    <dgm:cxn modelId="{0E175B55-ADD3-4477-A6F5-E5D386B49551}" srcId="{0EEFB88A-D71A-44BE-BB59-FFFB59541D31}" destId="{538DB133-908D-43E3-B94C-178FF9601D00}" srcOrd="1" destOrd="0" parTransId="{7BC61CAA-8C1A-4744-8237-0EE9DCAB4901}" sibTransId="{096AE176-23DE-443C-9310-8F00D8741787}"/>
    <dgm:cxn modelId="{A62BB67D-D4A5-DA4B-9968-8E3FEF238FFE}" type="presOf" srcId="{B600694F-114F-48B6-8E6E-2BB836B1790F}" destId="{7743D3C3-F23B-8949-92B1-6D78C730F766}" srcOrd="0" destOrd="0" presId="urn:microsoft.com/office/officeart/2005/8/layout/hierarchy1"/>
    <dgm:cxn modelId="{AE783490-D5F3-4930-9C24-A95395B73755}" srcId="{0EEFB88A-D71A-44BE-BB59-FFFB59541D31}" destId="{0571F83C-B78C-45D7-9681-D6514DE846FA}" srcOrd="0" destOrd="0" parTransId="{0F3CE5BE-D52F-4A77-9ED7-72DC5951CDDA}" sibTransId="{D83E40EB-EA5E-4AEE-92CC-A189DBD9F560}"/>
    <dgm:cxn modelId="{742FC993-AF85-2F4B-867C-ADF176F8B77F}" type="presOf" srcId="{E646FF46-09CE-452C-994B-CE33386A2704}" destId="{7D742571-2AED-4748-A7EA-6BF16C5F7A15}" srcOrd="0" destOrd="0" presId="urn:microsoft.com/office/officeart/2005/8/layout/hierarchy1"/>
    <dgm:cxn modelId="{CAA1279F-38AC-F54A-A27C-9DB7D71C5047}" type="presOf" srcId="{0571F83C-B78C-45D7-9681-D6514DE846FA}" destId="{9367504C-E0E0-424F-BC9D-0B7AD8C252B6}" srcOrd="0" destOrd="0" presId="urn:microsoft.com/office/officeart/2005/8/layout/hierarchy1"/>
    <dgm:cxn modelId="{8BDAA6B0-2C69-EE43-AA8E-384DAD36CEEF}" type="presOf" srcId="{07965E85-411B-4990-B6C1-F98CCC49438A}" destId="{811FB794-BCA5-0D42-BC6E-7B4BD0761128}" srcOrd="0" destOrd="0" presId="urn:microsoft.com/office/officeart/2005/8/layout/hierarchy1"/>
    <dgm:cxn modelId="{FC8CBDB0-17E9-445B-B088-93B5B0D04823}" srcId="{B600694F-114F-48B6-8E6E-2BB836B1790F}" destId="{E646FF46-09CE-452C-994B-CE33386A2704}" srcOrd="0" destOrd="0" parTransId="{3B32EE85-66A4-4D53-9F07-45605D7EB32D}" sibTransId="{D0E8EB43-238D-4443-A069-290AEEBC27EC}"/>
    <dgm:cxn modelId="{22EA28C7-6314-4D3C-9D46-CF1C7211E5EE}" srcId="{0EEFB88A-D71A-44BE-BB59-FFFB59541D31}" destId="{189D032C-7633-4CDC-8003-E2ACCAE079CD}" srcOrd="3" destOrd="0" parTransId="{07965E85-411B-4990-B6C1-F98CCC49438A}" sibTransId="{32BE6AFF-2CB8-42C9-B81B-2E74456CE1B0}"/>
    <dgm:cxn modelId="{A17E68CF-FC90-1742-BF4B-1F16515E1A5A}" type="presOf" srcId="{3B32EE85-66A4-4D53-9F07-45605D7EB32D}" destId="{AA5662B0-FA52-F74E-A7A8-1E3F064A3363}" srcOrd="0" destOrd="0" presId="urn:microsoft.com/office/officeart/2005/8/layout/hierarchy1"/>
    <dgm:cxn modelId="{C6847FE0-59ED-074A-9DB1-7A1463338364}" type="presOf" srcId="{538DB133-908D-43E3-B94C-178FF9601D00}" destId="{77FAAFBB-FE3C-D442-8926-89284112FF35}" srcOrd="0" destOrd="0" presId="urn:microsoft.com/office/officeart/2005/8/layout/hierarchy1"/>
    <dgm:cxn modelId="{A5185FE6-A1A8-CC41-A91B-FB6895FE0169}" type="presOf" srcId="{0F3CE5BE-D52F-4A77-9ED7-72DC5951CDDA}" destId="{B13FA76C-AE4C-4C43-BE11-3E703FD57FA0}" srcOrd="0" destOrd="0" presId="urn:microsoft.com/office/officeart/2005/8/layout/hierarchy1"/>
    <dgm:cxn modelId="{281CC081-91E7-C340-84D9-474AAEDE0B6E}" type="presParOf" srcId="{03E25FF5-362F-5547-81C8-57A624FBF01A}" destId="{9234B8A0-382E-D24A-B0DC-032F160E8492}" srcOrd="0" destOrd="0" presId="urn:microsoft.com/office/officeart/2005/8/layout/hierarchy1"/>
    <dgm:cxn modelId="{D1FFEC10-569F-6547-BC5A-311AF7E4E6AC}" type="presParOf" srcId="{9234B8A0-382E-D24A-B0DC-032F160E8492}" destId="{B99D2B32-2B7F-2849-8383-E69147A5D915}" srcOrd="0" destOrd="0" presId="urn:microsoft.com/office/officeart/2005/8/layout/hierarchy1"/>
    <dgm:cxn modelId="{C29E38C8-0558-6046-A257-E6123DB5609E}" type="presParOf" srcId="{B99D2B32-2B7F-2849-8383-E69147A5D915}" destId="{5610A5CF-96B1-0943-ADB0-51CDFE71014A}" srcOrd="0" destOrd="0" presId="urn:microsoft.com/office/officeart/2005/8/layout/hierarchy1"/>
    <dgm:cxn modelId="{D00609E1-CDA2-1E47-A3F0-4D549791D253}" type="presParOf" srcId="{B99D2B32-2B7F-2849-8383-E69147A5D915}" destId="{7743D3C3-F23B-8949-92B1-6D78C730F766}" srcOrd="1" destOrd="0" presId="urn:microsoft.com/office/officeart/2005/8/layout/hierarchy1"/>
    <dgm:cxn modelId="{21641518-35C1-CC4E-AF52-D15AE9735F74}" type="presParOf" srcId="{9234B8A0-382E-D24A-B0DC-032F160E8492}" destId="{BED1F2CF-A1D1-E14B-AC22-82A4E7346B74}" srcOrd="1" destOrd="0" presId="urn:microsoft.com/office/officeart/2005/8/layout/hierarchy1"/>
    <dgm:cxn modelId="{2845E5C2-FD45-E44F-917C-5FB952ECE3E6}" type="presParOf" srcId="{BED1F2CF-A1D1-E14B-AC22-82A4E7346B74}" destId="{AA5662B0-FA52-F74E-A7A8-1E3F064A3363}" srcOrd="0" destOrd="0" presId="urn:microsoft.com/office/officeart/2005/8/layout/hierarchy1"/>
    <dgm:cxn modelId="{260837E8-94C3-6241-8945-66562E64B6CA}" type="presParOf" srcId="{BED1F2CF-A1D1-E14B-AC22-82A4E7346B74}" destId="{C25A9665-DB0A-504D-9CA4-D7BF45079E2F}" srcOrd="1" destOrd="0" presId="urn:microsoft.com/office/officeart/2005/8/layout/hierarchy1"/>
    <dgm:cxn modelId="{D0B69AB9-D1C3-174F-96DB-9765D68C0DB0}" type="presParOf" srcId="{C25A9665-DB0A-504D-9CA4-D7BF45079E2F}" destId="{952A79C0-C4BB-8546-96F6-100A9EDE9E75}" srcOrd="0" destOrd="0" presId="urn:microsoft.com/office/officeart/2005/8/layout/hierarchy1"/>
    <dgm:cxn modelId="{941EAA15-292C-DD4D-AE9D-0719DBCDCC39}" type="presParOf" srcId="{952A79C0-C4BB-8546-96F6-100A9EDE9E75}" destId="{D7E3EC5F-6FE7-0A4D-AE80-8028F821D173}" srcOrd="0" destOrd="0" presId="urn:microsoft.com/office/officeart/2005/8/layout/hierarchy1"/>
    <dgm:cxn modelId="{2875304A-B106-AD41-806B-A2D1AACF3D5F}" type="presParOf" srcId="{952A79C0-C4BB-8546-96F6-100A9EDE9E75}" destId="{7D742571-2AED-4748-A7EA-6BF16C5F7A15}" srcOrd="1" destOrd="0" presId="urn:microsoft.com/office/officeart/2005/8/layout/hierarchy1"/>
    <dgm:cxn modelId="{83105727-FB62-2C46-B04E-4DA6906CF59D}" type="presParOf" srcId="{C25A9665-DB0A-504D-9CA4-D7BF45079E2F}" destId="{3CF141C0-9E0A-954A-ABFE-BC270D7494AA}" srcOrd="1" destOrd="0" presId="urn:microsoft.com/office/officeart/2005/8/layout/hierarchy1"/>
    <dgm:cxn modelId="{C5CBFBC3-2E24-5141-8383-42550510B024}" type="presParOf" srcId="{03E25FF5-362F-5547-81C8-57A624FBF01A}" destId="{D7DF26D9-6CEC-4647-B274-5E910EE2D3DA}" srcOrd="1" destOrd="0" presId="urn:microsoft.com/office/officeart/2005/8/layout/hierarchy1"/>
    <dgm:cxn modelId="{84E1C0EF-8AAA-D446-91C1-C5B4D3D39EBB}" type="presParOf" srcId="{D7DF26D9-6CEC-4647-B274-5E910EE2D3DA}" destId="{A9F1D287-064C-F847-8353-F00412EA3B54}" srcOrd="0" destOrd="0" presId="urn:microsoft.com/office/officeart/2005/8/layout/hierarchy1"/>
    <dgm:cxn modelId="{367293D7-1CFE-8348-94E6-DC1DACB699DB}" type="presParOf" srcId="{A9F1D287-064C-F847-8353-F00412EA3B54}" destId="{55F2C9AE-03D5-C243-800B-7C3A476E1AE5}" srcOrd="0" destOrd="0" presId="urn:microsoft.com/office/officeart/2005/8/layout/hierarchy1"/>
    <dgm:cxn modelId="{EB49118F-2BEC-A648-A84F-385743EAB62D}" type="presParOf" srcId="{A9F1D287-064C-F847-8353-F00412EA3B54}" destId="{9612227B-C3E4-BC44-A243-FB6AD4A14C08}" srcOrd="1" destOrd="0" presId="urn:microsoft.com/office/officeart/2005/8/layout/hierarchy1"/>
    <dgm:cxn modelId="{7081BBD7-6B30-CD44-95A5-84B7C1FB4509}" type="presParOf" srcId="{D7DF26D9-6CEC-4647-B274-5E910EE2D3DA}" destId="{4D19AABA-9591-E94C-8F00-959B9D95ECAD}" srcOrd="1" destOrd="0" presId="urn:microsoft.com/office/officeart/2005/8/layout/hierarchy1"/>
    <dgm:cxn modelId="{CE508F48-52A2-0444-A15C-C9ED1303ECE1}" type="presParOf" srcId="{4D19AABA-9591-E94C-8F00-959B9D95ECAD}" destId="{B13FA76C-AE4C-4C43-BE11-3E703FD57FA0}" srcOrd="0" destOrd="0" presId="urn:microsoft.com/office/officeart/2005/8/layout/hierarchy1"/>
    <dgm:cxn modelId="{F5224985-7E40-0D4D-BE36-B1AD05D5BA46}" type="presParOf" srcId="{4D19AABA-9591-E94C-8F00-959B9D95ECAD}" destId="{A416F579-9812-2D46-9E1D-DDDAB1FA4FA9}" srcOrd="1" destOrd="0" presId="urn:microsoft.com/office/officeart/2005/8/layout/hierarchy1"/>
    <dgm:cxn modelId="{46BD883D-9B16-F14A-BAC4-03AD4DDCB17C}" type="presParOf" srcId="{A416F579-9812-2D46-9E1D-DDDAB1FA4FA9}" destId="{F952787C-6DF7-C847-B9C7-28BB07E64E1F}" srcOrd="0" destOrd="0" presId="urn:microsoft.com/office/officeart/2005/8/layout/hierarchy1"/>
    <dgm:cxn modelId="{20039C2B-3DC8-564A-A101-F77CEF0D540E}" type="presParOf" srcId="{F952787C-6DF7-C847-B9C7-28BB07E64E1F}" destId="{0A1E170C-0551-D345-9859-8C803FE1EAD5}" srcOrd="0" destOrd="0" presId="urn:microsoft.com/office/officeart/2005/8/layout/hierarchy1"/>
    <dgm:cxn modelId="{CB87C7A6-7210-5C4D-BA05-008DEF192FEA}" type="presParOf" srcId="{F952787C-6DF7-C847-B9C7-28BB07E64E1F}" destId="{9367504C-E0E0-424F-BC9D-0B7AD8C252B6}" srcOrd="1" destOrd="0" presId="urn:microsoft.com/office/officeart/2005/8/layout/hierarchy1"/>
    <dgm:cxn modelId="{3BCA7D3F-33FF-3B49-A33C-6436C5D8AB73}" type="presParOf" srcId="{A416F579-9812-2D46-9E1D-DDDAB1FA4FA9}" destId="{0F5B170A-B269-1C4C-B951-BFF33C20E8F6}" srcOrd="1" destOrd="0" presId="urn:microsoft.com/office/officeart/2005/8/layout/hierarchy1"/>
    <dgm:cxn modelId="{680A4E6F-2D53-4C4E-B3CB-35FFD4BCCD55}" type="presParOf" srcId="{4D19AABA-9591-E94C-8F00-959B9D95ECAD}" destId="{B8A36B6F-738F-8A41-94B7-192086B503BA}" srcOrd="2" destOrd="0" presId="urn:microsoft.com/office/officeart/2005/8/layout/hierarchy1"/>
    <dgm:cxn modelId="{3CCB3DEE-B68A-B948-A900-DF8537FD0C79}" type="presParOf" srcId="{4D19AABA-9591-E94C-8F00-959B9D95ECAD}" destId="{58EB0D88-09C2-A042-A2F8-7C59FB5F4CB5}" srcOrd="3" destOrd="0" presId="urn:microsoft.com/office/officeart/2005/8/layout/hierarchy1"/>
    <dgm:cxn modelId="{BEAD3CE1-A008-C143-B2A8-8381EFF24B83}" type="presParOf" srcId="{58EB0D88-09C2-A042-A2F8-7C59FB5F4CB5}" destId="{9A1A27B3-2C1B-0A43-B425-BD1EC1E125BD}" srcOrd="0" destOrd="0" presId="urn:microsoft.com/office/officeart/2005/8/layout/hierarchy1"/>
    <dgm:cxn modelId="{3A4D6966-3BA2-244B-B3DA-80A913D0A58D}" type="presParOf" srcId="{9A1A27B3-2C1B-0A43-B425-BD1EC1E125BD}" destId="{3DCEDCF2-5F3E-4F49-BAA0-39B20DD0AFF5}" srcOrd="0" destOrd="0" presId="urn:microsoft.com/office/officeart/2005/8/layout/hierarchy1"/>
    <dgm:cxn modelId="{4D1B99FD-2F10-0D49-847D-FA2DAA494268}" type="presParOf" srcId="{9A1A27B3-2C1B-0A43-B425-BD1EC1E125BD}" destId="{77FAAFBB-FE3C-D442-8926-89284112FF35}" srcOrd="1" destOrd="0" presId="urn:microsoft.com/office/officeart/2005/8/layout/hierarchy1"/>
    <dgm:cxn modelId="{3FDC0202-BBE2-1A44-BBFB-C580B0DD7E7C}" type="presParOf" srcId="{58EB0D88-09C2-A042-A2F8-7C59FB5F4CB5}" destId="{2CFD36CA-0861-F143-A525-E9EA3372C156}" srcOrd="1" destOrd="0" presId="urn:microsoft.com/office/officeart/2005/8/layout/hierarchy1"/>
    <dgm:cxn modelId="{AC66B399-FDF7-834A-9881-A3E99618AE9D}" type="presParOf" srcId="{4D19AABA-9591-E94C-8F00-959B9D95ECAD}" destId="{EDA88DFC-B877-6B4F-91B6-6ADB95D689E5}" srcOrd="4" destOrd="0" presId="urn:microsoft.com/office/officeart/2005/8/layout/hierarchy1"/>
    <dgm:cxn modelId="{8797933C-50FF-6348-AB7B-4BA12C955492}" type="presParOf" srcId="{4D19AABA-9591-E94C-8F00-959B9D95ECAD}" destId="{93DA90D8-A499-674B-B50F-6E92789F8096}" srcOrd="5" destOrd="0" presId="urn:microsoft.com/office/officeart/2005/8/layout/hierarchy1"/>
    <dgm:cxn modelId="{F2B6B948-1E76-784D-AD93-04A29B5CC25A}" type="presParOf" srcId="{93DA90D8-A499-674B-B50F-6E92789F8096}" destId="{214779EE-A80B-7445-BEF2-4F8F62C0FFB8}" srcOrd="0" destOrd="0" presId="urn:microsoft.com/office/officeart/2005/8/layout/hierarchy1"/>
    <dgm:cxn modelId="{1EFBB42C-31D2-E647-B414-9A045A16112A}" type="presParOf" srcId="{214779EE-A80B-7445-BEF2-4F8F62C0FFB8}" destId="{6CE224D1-1FB2-EB40-B879-B24D1724B7FC}" srcOrd="0" destOrd="0" presId="urn:microsoft.com/office/officeart/2005/8/layout/hierarchy1"/>
    <dgm:cxn modelId="{0CF953F2-133C-2542-A5B9-8A1C4C8F4A28}" type="presParOf" srcId="{214779EE-A80B-7445-BEF2-4F8F62C0FFB8}" destId="{7A0B3B68-2ACC-1244-8FCF-F19D133522BD}" srcOrd="1" destOrd="0" presId="urn:microsoft.com/office/officeart/2005/8/layout/hierarchy1"/>
    <dgm:cxn modelId="{4ECCBE61-E1E5-FF48-862E-A98861D88F56}" type="presParOf" srcId="{93DA90D8-A499-674B-B50F-6E92789F8096}" destId="{9EF13C65-20D2-6340-AAA8-B2D9A59B048B}" srcOrd="1" destOrd="0" presId="urn:microsoft.com/office/officeart/2005/8/layout/hierarchy1"/>
    <dgm:cxn modelId="{265257F7-1A7B-CA45-8773-1DFFB9E49B6C}" type="presParOf" srcId="{4D19AABA-9591-E94C-8F00-959B9D95ECAD}" destId="{811FB794-BCA5-0D42-BC6E-7B4BD0761128}" srcOrd="6" destOrd="0" presId="urn:microsoft.com/office/officeart/2005/8/layout/hierarchy1"/>
    <dgm:cxn modelId="{6AF81AFF-7421-264C-95BC-6708DD7E53E9}" type="presParOf" srcId="{4D19AABA-9591-E94C-8F00-959B9D95ECAD}" destId="{EA9A17B4-F9A5-B14A-AFE8-C5D6596B9D5B}" srcOrd="7" destOrd="0" presId="urn:microsoft.com/office/officeart/2005/8/layout/hierarchy1"/>
    <dgm:cxn modelId="{AD304D2F-4D5F-0643-96EF-8E78C34C407F}" type="presParOf" srcId="{EA9A17B4-F9A5-B14A-AFE8-C5D6596B9D5B}" destId="{A6FEB937-7B39-3C43-8A2E-46F888599266}" srcOrd="0" destOrd="0" presId="urn:microsoft.com/office/officeart/2005/8/layout/hierarchy1"/>
    <dgm:cxn modelId="{27B13B34-1403-7143-83C0-68440A2C530D}" type="presParOf" srcId="{A6FEB937-7B39-3C43-8A2E-46F888599266}" destId="{DF557383-3393-9443-A69D-1641B79C7DFB}" srcOrd="0" destOrd="0" presId="urn:microsoft.com/office/officeart/2005/8/layout/hierarchy1"/>
    <dgm:cxn modelId="{8165907A-5A40-8341-AE22-6F290E1FEFB9}" type="presParOf" srcId="{A6FEB937-7B39-3C43-8A2E-46F888599266}" destId="{91F08513-83E6-014C-AA6F-D4BBCFAA0AC5}" srcOrd="1" destOrd="0" presId="urn:microsoft.com/office/officeart/2005/8/layout/hierarchy1"/>
    <dgm:cxn modelId="{7E288A62-6465-6645-B416-D56D863A2CF5}" type="presParOf" srcId="{EA9A17B4-F9A5-B14A-AFE8-C5D6596B9D5B}" destId="{787DA53C-1431-9541-BDF0-B7BA9D358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B403D1-BFED-4FF4-A74A-9EF5A88FE84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EBD950-3931-4149-A7EE-3B24C95A9002}">
      <dgm:prSet custT="1"/>
      <dgm:spPr/>
      <dgm:t>
        <a:bodyPr/>
        <a:lstStyle/>
        <a:p>
          <a:r>
            <a:rPr lang="en-US" sz="1700"/>
            <a:t>Trip_miles</a:t>
          </a:r>
        </a:p>
      </dgm:t>
    </dgm:pt>
    <dgm:pt modelId="{2588BD54-019A-4823-91B1-E3CB03C34053}" type="parTrans" cxnId="{6039CA53-32D3-4CE0-880D-5279BEEFBEB3}">
      <dgm:prSet/>
      <dgm:spPr/>
      <dgm:t>
        <a:bodyPr/>
        <a:lstStyle/>
        <a:p>
          <a:endParaRPr lang="en-US"/>
        </a:p>
      </dgm:t>
    </dgm:pt>
    <dgm:pt modelId="{F829C223-2DEC-402B-887F-FA515F32CB85}" type="sibTrans" cxnId="{6039CA53-32D3-4CE0-880D-5279BEEFBEB3}">
      <dgm:prSet/>
      <dgm:spPr/>
      <dgm:t>
        <a:bodyPr/>
        <a:lstStyle/>
        <a:p>
          <a:endParaRPr lang="en-US"/>
        </a:p>
      </dgm:t>
    </dgm:pt>
    <dgm:pt modelId="{9FEB0ADE-B4B4-4FBC-A1ED-F858BEC77B82}">
      <dgm:prSet/>
      <dgm:spPr/>
      <dgm:t>
        <a:bodyPr/>
        <a:lstStyle/>
        <a:p>
          <a:r>
            <a:rPr lang="en-US"/>
            <a:t>Fare</a:t>
          </a:r>
        </a:p>
      </dgm:t>
    </dgm:pt>
    <dgm:pt modelId="{F786B1D5-2CEA-4B89-9431-5A08A9878569}" type="parTrans" cxnId="{B0DDF556-168C-4601-AAC3-58147388A824}">
      <dgm:prSet/>
      <dgm:spPr/>
      <dgm:t>
        <a:bodyPr/>
        <a:lstStyle/>
        <a:p>
          <a:endParaRPr lang="en-US"/>
        </a:p>
      </dgm:t>
    </dgm:pt>
    <dgm:pt modelId="{FAF561C9-45C2-4209-90FC-8116978F3570}" type="sibTrans" cxnId="{B0DDF556-168C-4601-AAC3-58147388A824}">
      <dgm:prSet/>
      <dgm:spPr/>
      <dgm:t>
        <a:bodyPr/>
        <a:lstStyle/>
        <a:p>
          <a:endParaRPr lang="en-US"/>
        </a:p>
      </dgm:t>
    </dgm:pt>
    <dgm:pt modelId="{F6FD1EF4-9EF2-475E-A091-13F61BE4D86B}">
      <dgm:prSet/>
      <dgm:spPr/>
      <dgm:t>
        <a:bodyPr/>
        <a:lstStyle/>
        <a:p>
          <a:r>
            <a:rPr lang="en-US"/>
            <a:t>Additional_charges</a:t>
          </a:r>
        </a:p>
      </dgm:t>
    </dgm:pt>
    <dgm:pt modelId="{385B3549-B44B-4628-AA1C-0370FFD0E32B}" type="parTrans" cxnId="{189BB672-7899-4CB0-9FA8-DAE16E71C471}">
      <dgm:prSet/>
      <dgm:spPr/>
      <dgm:t>
        <a:bodyPr/>
        <a:lstStyle/>
        <a:p>
          <a:endParaRPr lang="en-US"/>
        </a:p>
      </dgm:t>
    </dgm:pt>
    <dgm:pt modelId="{4202F5F5-C241-46B5-BD3A-24932842F37C}" type="sibTrans" cxnId="{189BB672-7899-4CB0-9FA8-DAE16E71C471}">
      <dgm:prSet/>
      <dgm:spPr/>
      <dgm:t>
        <a:bodyPr/>
        <a:lstStyle/>
        <a:p>
          <a:endParaRPr lang="en-US"/>
        </a:p>
      </dgm:t>
    </dgm:pt>
    <dgm:pt modelId="{0FA2B459-5274-4259-A6C1-FE2B82FB4350}">
      <dgm:prSet/>
      <dgm:spPr/>
      <dgm:t>
        <a:bodyPr/>
        <a:lstStyle/>
        <a:p>
          <a:r>
            <a:rPr lang="en-US"/>
            <a:t>Hour</a:t>
          </a:r>
        </a:p>
      </dgm:t>
    </dgm:pt>
    <dgm:pt modelId="{79292152-C80E-4601-A3C8-3983B9330B7D}" type="parTrans" cxnId="{65001A0D-7FA5-4C8E-8F9F-6210AF944EAF}">
      <dgm:prSet/>
      <dgm:spPr/>
      <dgm:t>
        <a:bodyPr/>
        <a:lstStyle/>
        <a:p>
          <a:endParaRPr lang="en-US"/>
        </a:p>
      </dgm:t>
    </dgm:pt>
    <dgm:pt modelId="{73C73B06-2648-491D-A751-8245CF621546}" type="sibTrans" cxnId="{65001A0D-7FA5-4C8E-8F9F-6210AF944EAF}">
      <dgm:prSet/>
      <dgm:spPr/>
      <dgm:t>
        <a:bodyPr/>
        <a:lstStyle/>
        <a:p>
          <a:endParaRPr lang="en-US"/>
        </a:p>
      </dgm:t>
    </dgm:pt>
    <dgm:pt modelId="{23F9E47F-5195-439B-BC1A-7B9AEC53FD74}">
      <dgm:prSet/>
      <dgm:spPr/>
      <dgm:t>
        <a:bodyPr/>
        <a:lstStyle/>
        <a:p>
          <a:r>
            <a:rPr lang="en-US"/>
            <a:t>Is_peak_hour</a:t>
          </a:r>
        </a:p>
      </dgm:t>
    </dgm:pt>
    <dgm:pt modelId="{C19633C5-E0FE-49BE-9AA0-4767F2814BAF}" type="parTrans" cxnId="{17D7BD12-5D9D-472E-B7FA-FC95F9FC3947}">
      <dgm:prSet/>
      <dgm:spPr/>
      <dgm:t>
        <a:bodyPr/>
        <a:lstStyle/>
        <a:p>
          <a:endParaRPr lang="en-US"/>
        </a:p>
      </dgm:t>
    </dgm:pt>
    <dgm:pt modelId="{786A858F-0528-45B6-9BC4-3B7B11F3E0D7}" type="sibTrans" cxnId="{17D7BD12-5D9D-472E-B7FA-FC95F9FC3947}">
      <dgm:prSet/>
      <dgm:spPr/>
      <dgm:t>
        <a:bodyPr/>
        <a:lstStyle/>
        <a:p>
          <a:endParaRPr lang="en-US"/>
        </a:p>
      </dgm:t>
    </dgm:pt>
    <dgm:pt modelId="{6E6599A4-B895-493E-8BFD-6255B0069D96}">
      <dgm:prSet/>
      <dgm:spPr/>
      <dgm:t>
        <a:bodyPr/>
        <a:lstStyle/>
        <a:p>
          <a:r>
            <a:rPr lang="en-US"/>
            <a:t>Month</a:t>
          </a:r>
        </a:p>
      </dgm:t>
    </dgm:pt>
    <dgm:pt modelId="{5F198326-5FF0-4B75-AC69-04A47F91551A}" type="parTrans" cxnId="{7122B9A4-F025-4C2D-93A6-A7839038E6C3}">
      <dgm:prSet/>
      <dgm:spPr/>
      <dgm:t>
        <a:bodyPr/>
        <a:lstStyle/>
        <a:p>
          <a:endParaRPr lang="en-US"/>
        </a:p>
      </dgm:t>
    </dgm:pt>
    <dgm:pt modelId="{5D3D5E78-0906-4DA0-8A2F-40A41B9D05BC}" type="sibTrans" cxnId="{7122B9A4-F025-4C2D-93A6-A7839038E6C3}">
      <dgm:prSet/>
      <dgm:spPr/>
      <dgm:t>
        <a:bodyPr/>
        <a:lstStyle/>
        <a:p>
          <a:endParaRPr lang="en-US"/>
        </a:p>
      </dgm:t>
    </dgm:pt>
    <dgm:pt modelId="{82DAD182-A554-4A6F-BED9-7366392934C6}">
      <dgm:prSet/>
      <dgm:spPr/>
      <dgm:t>
        <a:bodyPr/>
        <a:lstStyle/>
        <a:p>
          <a:r>
            <a:rPr lang="en-US"/>
            <a:t>Temp_pickup</a:t>
          </a:r>
        </a:p>
      </dgm:t>
    </dgm:pt>
    <dgm:pt modelId="{A56AAA1D-B8EF-4F50-9A93-F69C8AB53E61}" type="parTrans" cxnId="{2FF67F4D-26C0-4715-AD1A-D0678363B15C}">
      <dgm:prSet/>
      <dgm:spPr/>
      <dgm:t>
        <a:bodyPr/>
        <a:lstStyle/>
        <a:p>
          <a:endParaRPr lang="en-US"/>
        </a:p>
      </dgm:t>
    </dgm:pt>
    <dgm:pt modelId="{A0DD4019-7388-4F2A-A84A-F3C29E631DFA}" type="sibTrans" cxnId="{2FF67F4D-26C0-4715-AD1A-D0678363B15C}">
      <dgm:prSet/>
      <dgm:spPr/>
      <dgm:t>
        <a:bodyPr/>
        <a:lstStyle/>
        <a:p>
          <a:endParaRPr lang="en-US"/>
        </a:p>
      </dgm:t>
    </dgm:pt>
    <dgm:pt modelId="{4AFCC9A6-A78A-4D48-BBC2-F98318954627}">
      <dgm:prSet/>
      <dgm:spPr/>
      <dgm:t>
        <a:bodyPr/>
        <a:lstStyle/>
        <a:p>
          <a:r>
            <a:rPr lang="en-US"/>
            <a:t>Prcp_pickup</a:t>
          </a:r>
        </a:p>
      </dgm:t>
    </dgm:pt>
    <dgm:pt modelId="{33F69751-524B-4B71-9F46-C5EE89981658}" type="parTrans" cxnId="{B9CE2254-45C6-4B10-896E-125919F50983}">
      <dgm:prSet/>
      <dgm:spPr/>
      <dgm:t>
        <a:bodyPr/>
        <a:lstStyle/>
        <a:p>
          <a:endParaRPr lang="en-US"/>
        </a:p>
      </dgm:t>
    </dgm:pt>
    <dgm:pt modelId="{5E22DE85-6878-4429-AB41-DC3584EB2162}" type="sibTrans" cxnId="{B9CE2254-45C6-4B10-896E-125919F50983}">
      <dgm:prSet/>
      <dgm:spPr/>
      <dgm:t>
        <a:bodyPr/>
        <a:lstStyle/>
        <a:p>
          <a:endParaRPr lang="en-US"/>
        </a:p>
      </dgm:t>
    </dgm:pt>
    <dgm:pt modelId="{BE63C783-D5F3-44BC-AD8E-C24BB7FB17C0}">
      <dgm:prSet/>
      <dgm:spPr/>
      <dgm:t>
        <a:bodyPr/>
        <a:lstStyle/>
        <a:p>
          <a:r>
            <a:rPr lang="en-US"/>
            <a:t>Wsdp_pickup</a:t>
          </a:r>
        </a:p>
      </dgm:t>
    </dgm:pt>
    <dgm:pt modelId="{09DA8B9C-F0CE-4B58-AB06-887F8B155C9A}" type="parTrans" cxnId="{8DCAE1E0-EDB8-4244-AE19-1232B1E86894}">
      <dgm:prSet/>
      <dgm:spPr/>
      <dgm:t>
        <a:bodyPr/>
        <a:lstStyle/>
        <a:p>
          <a:endParaRPr lang="en-US"/>
        </a:p>
      </dgm:t>
    </dgm:pt>
    <dgm:pt modelId="{F2A85C5D-64A2-4BF5-84C7-7727F455103D}" type="sibTrans" cxnId="{8DCAE1E0-EDB8-4244-AE19-1232B1E86894}">
      <dgm:prSet/>
      <dgm:spPr/>
      <dgm:t>
        <a:bodyPr/>
        <a:lstStyle/>
        <a:p>
          <a:endParaRPr lang="en-US"/>
        </a:p>
      </dgm:t>
    </dgm:pt>
    <dgm:pt modelId="{39935069-52E1-4149-8D77-609D34D83A6B}">
      <dgm:prSet/>
      <dgm:spPr/>
      <dgm:t>
        <a:bodyPr/>
        <a:lstStyle/>
        <a:p>
          <a:r>
            <a:rPr lang="en-US"/>
            <a:t>Dropoff_community_area_target_encoded</a:t>
          </a:r>
        </a:p>
      </dgm:t>
    </dgm:pt>
    <dgm:pt modelId="{271528D6-D035-4AA1-BB6D-F6F0E9FA69E3}" type="parTrans" cxnId="{16449740-6F56-48DF-BF5B-640CE77A7D57}">
      <dgm:prSet/>
      <dgm:spPr/>
      <dgm:t>
        <a:bodyPr/>
        <a:lstStyle/>
        <a:p>
          <a:endParaRPr lang="en-US"/>
        </a:p>
      </dgm:t>
    </dgm:pt>
    <dgm:pt modelId="{730487DE-95E0-4599-A611-C4A0F568B195}" type="sibTrans" cxnId="{16449740-6F56-48DF-BF5B-640CE77A7D57}">
      <dgm:prSet/>
      <dgm:spPr/>
      <dgm:t>
        <a:bodyPr/>
        <a:lstStyle/>
        <a:p>
          <a:endParaRPr lang="en-US"/>
        </a:p>
      </dgm:t>
    </dgm:pt>
    <dgm:pt modelId="{F2DE56F3-513B-4B66-BFA0-B81AFB19FC8A}">
      <dgm:prSet/>
      <dgm:spPr/>
      <dgm:t>
        <a:bodyPr/>
        <a:lstStyle/>
        <a:p>
          <a:r>
            <a:rPr lang="en-US"/>
            <a:t>Trip_seconds</a:t>
          </a:r>
        </a:p>
      </dgm:t>
    </dgm:pt>
    <dgm:pt modelId="{209F029E-742C-49B6-BB3D-ECAA97CC5A39}" type="parTrans" cxnId="{A71C2CE3-CD79-4B95-B082-EA478A7C164B}">
      <dgm:prSet/>
      <dgm:spPr/>
      <dgm:t>
        <a:bodyPr/>
        <a:lstStyle/>
        <a:p>
          <a:endParaRPr lang="en-US"/>
        </a:p>
      </dgm:t>
    </dgm:pt>
    <dgm:pt modelId="{CE3E2C6D-6C9B-4908-815C-7CE1BA07631B}" type="sibTrans" cxnId="{A71C2CE3-CD79-4B95-B082-EA478A7C164B}">
      <dgm:prSet/>
      <dgm:spPr/>
      <dgm:t>
        <a:bodyPr/>
        <a:lstStyle/>
        <a:p>
          <a:endParaRPr lang="en-US"/>
        </a:p>
      </dgm:t>
    </dgm:pt>
    <dgm:pt modelId="{357A96E9-E680-4C1C-9EF9-E0638D1A5EA8}" type="pres">
      <dgm:prSet presAssocID="{CFB403D1-BFED-4FF4-A74A-9EF5A88FE84F}" presName="vert0" presStyleCnt="0">
        <dgm:presLayoutVars>
          <dgm:dir/>
          <dgm:animOne val="branch"/>
          <dgm:animLvl val="lvl"/>
        </dgm:presLayoutVars>
      </dgm:prSet>
      <dgm:spPr/>
    </dgm:pt>
    <dgm:pt modelId="{278063FB-539F-4529-9C6F-643A222BDFD3}" type="pres">
      <dgm:prSet presAssocID="{FBEBD950-3931-4149-A7EE-3B24C95A9002}" presName="thickLine" presStyleLbl="alignNode1" presStyleIdx="0" presStyleCnt="11"/>
      <dgm:spPr/>
    </dgm:pt>
    <dgm:pt modelId="{F96B3A0C-3D36-49EB-A85D-912863FC9E9C}" type="pres">
      <dgm:prSet presAssocID="{FBEBD950-3931-4149-A7EE-3B24C95A9002}" presName="horz1" presStyleCnt="0"/>
      <dgm:spPr/>
    </dgm:pt>
    <dgm:pt modelId="{89C73A73-44D1-4DEB-9510-9721CF7D7E14}" type="pres">
      <dgm:prSet presAssocID="{FBEBD950-3931-4149-A7EE-3B24C95A9002}" presName="tx1" presStyleLbl="revTx" presStyleIdx="0" presStyleCnt="11"/>
      <dgm:spPr/>
    </dgm:pt>
    <dgm:pt modelId="{D255772F-70BA-4A78-9875-2BEC1740AB18}" type="pres">
      <dgm:prSet presAssocID="{FBEBD950-3931-4149-A7EE-3B24C95A9002}" presName="vert1" presStyleCnt="0"/>
      <dgm:spPr/>
    </dgm:pt>
    <dgm:pt modelId="{051F2F0F-F594-4AF9-8C3E-BB22A6507A40}" type="pres">
      <dgm:prSet presAssocID="{9FEB0ADE-B4B4-4FBC-A1ED-F858BEC77B82}" presName="thickLine" presStyleLbl="alignNode1" presStyleIdx="1" presStyleCnt="11"/>
      <dgm:spPr/>
    </dgm:pt>
    <dgm:pt modelId="{77780AC8-A075-411D-A059-A4A397501B57}" type="pres">
      <dgm:prSet presAssocID="{9FEB0ADE-B4B4-4FBC-A1ED-F858BEC77B82}" presName="horz1" presStyleCnt="0"/>
      <dgm:spPr/>
    </dgm:pt>
    <dgm:pt modelId="{10657696-2F3D-4715-87BB-24B83D573210}" type="pres">
      <dgm:prSet presAssocID="{9FEB0ADE-B4B4-4FBC-A1ED-F858BEC77B82}" presName="tx1" presStyleLbl="revTx" presStyleIdx="1" presStyleCnt="11"/>
      <dgm:spPr/>
    </dgm:pt>
    <dgm:pt modelId="{7A3B0DF6-5F83-41DE-A0D3-D9B4D1313E03}" type="pres">
      <dgm:prSet presAssocID="{9FEB0ADE-B4B4-4FBC-A1ED-F858BEC77B82}" presName="vert1" presStyleCnt="0"/>
      <dgm:spPr/>
    </dgm:pt>
    <dgm:pt modelId="{F0EF30CD-CDA7-4E20-9074-EBD090DEF9B3}" type="pres">
      <dgm:prSet presAssocID="{F6FD1EF4-9EF2-475E-A091-13F61BE4D86B}" presName="thickLine" presStyleLbl="alignNode1" presStyleIdx="2" presStyleCnt="11"/>
      <dgm:spPr/>
    </dgm:pt>
    <dgm:pt modelId="{F8AF60FA-8734-4B37-86AB-8AF960F8DEA2}" type="pres">
      <dgm:prSet presAssocID="{F6FD1EF4-9EF2-475E-A091-13F61BE4D86B}" presName="horz1" presStyleCnt="0"/>
      <dgm:spPr/>
    </dgm:pt>
    <dgm:pt modelId="{201639D4-F552-472A-9E2F-7B9EF89A4264}" type="pres">
      <dgm:prSet presAssocID="{F6FD1EF4-9EF2-475E-A091-13F61BE4D86B}" presName="tx1" presStyleLbl="revTx" presStyleIdx="2" presStyleCnt="11"/>
      <dgm:spPr/>
    </dgm:pt>
    <dgm:pt modelId="{03178751-166F-4238-BEA9-00051E91DB41}" type="pres">
      <dgm:prSet presAssocID="{F6FD1EF4-9EF2-475E-A091-13F61BE4D86B}" presName="vert1" presStyleCnt="0"/>
      <dgm:spPr/>
    </dgm:pt>
    <dgm:pt modelId="{B747FD44-CD51-41ED-96E8-349C25A6AD6B}" type="pres">
      <dgm:prSet presAssocID="{0FA2B459-5274-4259-A6C1-FE2B82FB4350}" presName="thickLine" presStyleLbl="alignNode1" presStyleIdx="3" presStyleCnt="11"/>
      <dgm:spPr/>
    </dgm:pt>
    <dgm:pt modelId="{7582F01F-1508-4356-BB4E-923770944890}" type="pres">
      <dgm:prSet presAssocID="{0FA2B459-5274-4259-A6C1-FE2B82FB4350}" presName="horz1" presStyleCnt="0"/>
      <dgm:spPr/>
    </dgm:pt>
    <dgm:pt modelId="{984F9717-2628-47D1-B2A4-5480FAFF4415}" type="pres">
      <dgm:prSet presAssocID="{0FA2B459-5274-4259-A6C1-FE2B82FB4350}" presName="tx1" presStyleLbl="revTx" presStyleIdx="3" presStyleCnt="11"/>
      <dgm:spPr/>
    </dgm:pt>
    <dgm:pt modelId="{2AED7B6A-96E6-4CF1-8B26-98B407D48D0E}" type="pres">
      <dgm:prSet presAssocID="{0FA2B459-5274-4259-A6C1-FE2B82FB4350}" presName="vert1" presStyleCnt="0"/>
      <dgm:spPr/>
    </dgm:pt>
    <dgm:pt modelId="{0FB8A7BB-1096-44BE-9A73-801C50164C97}" type="pres">
      <dgm:prSet presAssocID="{23F9E47F-5195-439B-BC1A-7B9AEC53FD74}" presName="thickLine" presStyleLbl="alignNode1" presStyleIdx="4" presStyleCnt="11"/>
      <dgm:spPr/>
    </dgm:pt>
    <dgm:pt modelId="{CA1062E1-D671-4944-8B53-FFD750DC6304}" type="pres">
      <dgm:prSet presAssocID="{23F9E47F-5195-439B-BC1A-7B9AEC53FD74}" presName="horz1" presStyleCnt="0"/>
      <dgm:spPr/>
    </dgm:pt>
    <dgm:pt modelId="{F91B4FA9-5FBB-44E9-B051-876A8201DA5C}" type="pres">
      <dgm:prSet presAssocID="{23F9E47F-5195-439B-BC1A-7B9AEC53FD74}" presName="tx1" presStyleLbl="revTx" presStyleIdx="4" presStyleCnt="11"/>
      <dgm:spPr/>
    </dgm:pt>
    <dgm:pt modelId="{B80250F3-F08C-4A24-A16D-503791890B59}" type="pres">
      <dgm:prSet presAssocID="{23F9E47F-5195-439B-BC1A-7B9AEC53FD74}" presName="vert1" presStyleCnt="0"/>
      <dgm:spPr/>
    </dgm:pt>
    <dgm:pt modelId="{7A3ADAE6-BD32-40F8-8CAE-C049593A9D19}" type="pres">
      <dgm:prSet presAssocID="{6E6599A4-B895-493E-8BFD-6255B0069D96}" presName="thickLine" presStyleLbl="alignNode1" presStyleIdx="5" presStyleCnt="11"/>
      <dgm:spPr/>
    </dgm:pt>
    <dgm:pt modelId="{9B5A3A02-E55B-4706-92A7-15C2FE4560EA}" type="pres">
      <dgm:prSet presAssocID="{6E6599A4-B895-493E-8BFD-6255B0069D96}" presName="horz1" presStyleCnt="0"/>
      <dgm:spPr/>
    </dgm:pt>
    <dgm:pt modelId="{C1EF7CBE-EEBA-466D-BCB3-28EC298993E2}" type="pres">
      <dgm:prSet presAssocID="{6E6599A4-B895-493E-8BFD-6255B0069D96}" presName="tx1" presStyleLbl="revTx" presStyleIdx="5" presStyleCnt="11"/>
      <dgm:spPr/>
    </dgm:pt>
    <dgm:pt modelId="{E792CB9D-0B27-4EE8-B5BC-AA413723D0A5}" type="pres">
      <dgm:prSet presAssocID="{6E6599A4-B895-493E-8BFD-6255B0069D96}" presName="vert1" presStyleCnt="0"/>
      <dgm:spPr/>
    </dgm:pt>
    <dgm:pt modelId="{E4438B9C-7E88-42EE-9ACB-AB3B626DBA54}" type="pres">
      <dgm:prSet presAssocID="{82DAD182-A554-4A6F-BED9-7366392934C6}" presName="thickLine" presStyleLbl="alignNode1" presStyleIdx="6" presStyleCnt="11"/>
      <dgm:spPr/>
    </dgm:pt>
    <dgm:pt modelId="{59D96089-4D32-4272-BDE5-A4D3D51B2B50}" type="pres">
      <dgm:prSet presAssocID="{82DAD182-A554-4A6F-BED9-7366392934C6}" presName="horz1" presStyleCnt="0"/>
      <dgm:spPr/>
    </dgm:pt>
    <dgm:pt modelId="{229A2F85-EB43-41B7-88AF-30E6DB00801D}" type="pres">
      <dgm:prSet presAssocID="{82DAD182-A554-4A6F-BED9-7366392934C6}" presName="tx1" presStyleLbl="revTx" presStyleIdx="6" presStyleCnt="11"/>
      <dgm:spPr/>
    </dgm:pt>
    <dgm:pt modelId="{8F0565F4-B97E-4A75-BF77-48F7ABA7F0AE}" type="pres">
      <dgm:prSet presAssocID="{82DAD182-A554-4A6F-BED9-7366392934C6}" presName="vert1" presStyleCnt="0"/>
      <dgm:spPr/>
    </dgm:pt>
    <dgm:pt modelId="{4EA2D512-ED94-4854-B95A-89F4C35C807E}" type="pres">
      <dgm:prSet presAssocID="{4AFCC9A6-A78A-4D48-BBC2-F98318954627}" presName="thickLine" presStyleLbl="alignNode1" presStyleIdx="7" presStyleCnt="11"/>
      <dgm:spPr/>
    </dgm:pt>
    <dgm:pt modelId="{AFF0A67B-06AE-4F69-802C-A516B50E46C6}" type="pres">
      <dgm:prSet presAssocID="{4AFCC9A6-A78A-4D48-BBC2-F98318954627}" presName="horz1" presStyleCnt="0"/>
      <dgm:spPr/>
    </dgm:pt>
    <dgm:pt modelId="{5D873580-10AE-4CDD-B69B-EEB6AA5EFDC5}" type="pres">
      <dgm:prSet presAssocID="{4AFCC9A6-A78A-4D48-BBC2-F98318954627}" presName="tx1" presStyleLbl="revTx" presStyleIdx="7" presStyleCnt="11"/>
      <dgm:spPr/>
    </dgm:pt>
    <dgm:pt modelId="{DD4CC044-A10D-4A1D-B391-2302D1226647}" type="pres">
      <dgm:prSet presAssocID="{4AFCC9A6-A78A-4D48-BBC2-F98318954627}" presName="vert1" presStyleCnt="0"/>
      <dgm:spPr/>
    </dgm:pt>
    <dgm:pt modelId="{D836464E-20DB-4EBC-8134-34EDDB0CC4E6}" type="pres">
      <dgm:prSet presAssocID="{BE63C783-D5F3-44BC-AD8E-C24BB7FB17C0}" presName="thickLine" presStyleLbl="alignNode1" presStyleIdx="8" presStyleCnt="11"/>
      <dgm:spPr/>
    </dgm:pt>
    <dgm:pt modelId="{AF1B20D7-F2C1-4149-8C9F-B9D0FB624905}" type="pres">
      <dgm:prSet presAssocID="{BE63C783-D5F3-44BC-AD8E-C24BB7FB17C0}" presName="horz1" presStyleCnt="0"/>
      <dgm:spPr/>
    </dgm:pt>
    <dgm:pt modelId="{D118F258-278A-4DBF-A952-03921B93D6CD}" type="pres">
      <dgm:prSet presAssocID="{BE63C783-D5F3-44BC-AD8E-C24BB7FB17C0}" presName="tx1" presStyleLbl="revTx" presStyleIdx="8" presStyleCnt="11"/>
      <dgm:spPr/>
    </dgm:pt>
    <dgm:pt modelId="{E0125A39-8114-490A-8D43-97ACBB8A4993}" type="pres">
      <dgm:prSet presAssocID="{BE63C783-D5F3-44BC-AD8E-C24BB7FB17C0}" presName="vert1" presStyleCnt="0"/>
      <dgm:spPr/>
    </dgm:pt>
    <dgm:pt modelId="{9C961C7C-34BB-4A62-ACCB-E67103F9C097}" type="pres">
      <dgm:prSet presAssocID="{39935069-52E1-4149-8D77-609D34D83A6B}" presName="thickLine" presStyleLbl="alignNode1" presStyleIdx="9" presStyleCnt="11"/>
      <dgm:spPr/>
    </dgm:pt>
    <dgm:pt modelId="{778C0CF8-CFEF-412F-B69E-6200CF70B69C}" type="pres">
      <dgm:prSet presAssocID="{39935069-52E1-4149-8D77-609D34D83A6B}" presName="horz1" presStyleCnt="0"/>
      <dgm:spPr/>
    </dgm:pt>
    <dgm:pt modelId="{3D435827-FC29-4D35-9041-5A67434A7A8C}" type="pres">
      <dgm:prSet presAssocID="{39935069-52E1-4149-8D77-609D34D83A6B}" presName="tx1" presStyleLbl="revTx" presStyleIdx="9" presStyleCnt="11"/>
      <dgm:spPr/>
    </dgm:pt>
    <dgm:pt modelId="{66A76038-FC2E-44EE-9090-A050138DDAE2}" type="pres">
      <dgm:prSet presAssocID="{39935069-52E1-4149-8D77-609D34D83A6B}" presName="vert1" presStyleCnt="0"/>
      <dgm:spPr/>
    </dgm:pt>
    <dgm:pt modelId="{645EC75F-AEC8-48B6-AD2D-A507C1499EFD}" type="pres">
      <dgm:prSet presAssocID="{F2DE56F3-513B-4B66-BFA0-B81AFB19FC8A}" presName="thickLine" presStyleLbl="alignNode1" presStyleIdx="10" presStyleCnt="11"/>
      <dgm:spPr/>
    </dgm:pt>
    <dgm:pt modelId="{5ECBCABC-1B46-44AC-B8FA-92D348C1CF38}" type="pres">
      <dgm:prSet presAssocID="{F2DE56F3-513B-4B66-BFA0-B81AFB19FC8A}" presName="horz1" presStyleCnt="0"/>
      <dgm:spPr/>
    </dgm:pt>
    <dgm:pt modelId="{ABDC0D03-C411-4E01-B563-220E63EDA442}" type="pres">
      <dgm:prSet presAssocID="{F2DE56F3-513B-4B66-BFA0-B81AFB19FC8A}" presName="tx1" presStyleLbl="revTx" presStyleIdx="10" presStyleCnt="11"/>
      <dgm:spPr/>
    </dgm:pt>
    <dgm:pt modelId="{5B9A0026-F82B-4005-BF16-2F9AC995E826}" type="pres">
      <dgm:prSet presAssocID="{F2DE56F3-513B-4B66-BFA0-B81AFB19FC8A}" presName="vert1" presStyleCnt="0"/>
      <dgm:spPr/>
    </dgm:pt>
  </dgm:ptLst>
  <dgm:cxnLst>
    <dgm:cxn modelId="{65001A0D-7FA5-4C8E-8F9F-6210AF944EAF}" srcId="{CFB403D1-BFED-4FF4-A74A-9EF5A88FE84F}" destId="{0FA2B459-5274-4259-A6C1-FE2B82FB4350}" srcOrd="3" destOrd="0" parTransId="{79292152-C80E-4601-A3C8-3983B9330B7D}" sibTransId="{73C73B06-2648-491D-A751-8245CF621546}"/>
    <dgm:cxn modelId="{5A87EB0F-DF6E-4E5B-9D17-77C92F677584}" type="presOf" srcId="{9FEB0ADE-B4B4-4FBC-A1ED-F858BEC77B82}" destId="{10657696-2F3D-4715-87BB-24B83D573210}" srcOrd="0" destOrd="0" presId="urn:microsoft.com/office/officeart/2008/layout/LinedList"/>
    <dgm:cxn modelId="{17D7BD12-5D9D-472E-B7FA-FC95F9FC3947}" srcId="{CFB403D1-BFED-4FF4-A74A-9EF5A88FE84F}" destId="{23F9E47F-5195-439B-BC1A-7B9AEC53FD74}" srcOrd="4" destOrd="0" parTransId="{C19633C5-E0FE-49BE-9AA0-4767F2814BAF}" sibTransId="{786A858F-0528-45B6-9BC4-3B7B11F3E0D7}"/>
    <dgm:cxn modelId="{9FD2DB34-E02C-4ABF-B9DA-A87012CAE745}" type="presOf" srcId="{F2DE56F3-513B-4B66-BFA0-B81AFB19FC8A}" destId="{ABDC0D03-C411-4E01-B563-220E63EDA442}" srcOrd="0" destOrd="0" presId="urn:microsoft.com/office/officeart/2008/layout/LinedList"/>
    <dgm:cxn modelId="{16449740-6F56-48DF-BF5B-640CE77A7D57}" srcId="{CFB403D1-BFED-4FF4-A74A-9EF5A88FE84F}" destId="{39935069-52E1-4149-8D77-609D34D83A6B}" srcOrd="9" destOrd="0" parTransId="{271528D6-D035-4AA1-BB6D-F6F0E9FA69E3}" sibTransId="{730487DE-95E0-4599-A611-C4A0F568B195}"/>
    <dgm:cxn modelId="{2FF67F4D-26C0-4715-AD1A-D0678363B15C}" srcId="{CFB403D1-BFED-4FF4-A74A-9EF5A88FE84F}" destId="{82DAD182-A554-4A6F-BED9-7366392934C6}" srcOrd="6" destOrd="0" parTransId="{A56AAA1D-B8EF-4F50-9A93-F69C8AB53E61}" sibTransId="{A0DD4019-7388-4F2A-A84A-F3C29E631DFA}"/>
    <dgm:cxn modelId="{6039CA53-32D3-4CE0-880D-5279BEEFBEB3}" srcId="{CFB403D1-BFED-4FF4-A74A-9EF5A88FE84F}" destId="{FBEBD950-3931-4149-A7EE-3B24C95A9002}" srcOrd="0" destOrd="0" parTransId="{2588BD54-019A-4823-91B1-E3CB03C34053}" sibTransId="{F829C223-2DEC-402B-887F-FA515F32CB85}"/>
    <dgm:cxn modelId="{B9CE2254-45C6-4B10-896E-125919F50983}" srcId="{CFB403D1-BFED-4FF4-A74A-9EF5A88FE84F}" destId="{4AFCC9A6-A78A-4D48-BBC2-F98318954627}" srcOrd="7" destOrd="0" parTransId="{33F69751-524B-4B71-9F46-C5EE89981658}" sibTransId="{5E22DE85-6878-4429-AB41-DC3584EB2162}"/>
    <dgm:cxn modelId="{6BA76B56-2A0A-47A8-A1F9-155EFD76E3C9}" type="presOf" srcId="{23F9E47F-5195-439B-BC1A-7B9AEC53FD74}" destId="{F91B4FA9-5FBB-44E9-B051-876A8201DA5C}" srcOrd="0" destOrd="0" presId="urn:microsoft.com/office/officeart/2008/layout/LinedList"/>
    <dgm:cxn modelId="{B0DDF556-168C-4601-AAC3-58147388A824}" srcId="{CFB403D1-BFED-4FF4-A74A-9EF5A88FE84F}" destId="{9FEB0ADE-B4B4-4FBC-A1ED-F858BEC77B82}" srcOrd="1" destOrd="0" parTransId="{F786B1D5-2CEA-4B89-9431-5A08A9878569}" sibTransId="{FAF561C9-45C2-4209-90FC-8116978F3570}"/>
    <dgm:cxn modelId="{189BB672-7899-4CB0-9FA8-DAE16E71C471}" srcId="{CFB403D1-BFED-4FF4-A74A-9EF5A88FE84F}" destId="{F6FD1EF4-9EF2-475E-A091-13F61BE4D86B}" srcOrd="2" destOrd="0" parTransId="{385B3549-B44B-4628-AA1C-0370FFD0E32B}" sibTransId="{4202F5F5-C241-46B5-BD3A-24932842F37C}"/>
    <dgm:cxn modelId="{0F5B757A-1644-42D9-919E-0B65E1E61FBE}" type="presOf" srcId="{39935069-52E1-4149-8D77-609D34D83A6B}" destId="{3D435827-FC29-4D35-9041-5A67434A7A8C}" srcOrd="0" destOrd="0" presId="urn:microsoft.com/office/officeart/2008/layout/LinedList"/>
    <dgm:cxn modelId="{7455AF82-1CF4-42BA-AE2A-99CDE00AC555}" type="presOf" srcId="{FBEBD950-3931-4149-A7EE-3B24C95A9002}" destId="{89C73A73-44D1-4DEB-9510-9721CF7D7E14}" srcOrd="0" destOrd="0" presId="urn:microsoft.com/office/officeart/2008/layout/LinedList"/>
    <dgm:cxn modelId="{85356E87-D777-4105-8FC8-4A50121403BD}" type="presOf" srcId="{BE63C783-D5F3-44BC-AD8E-C24BB7FB17C0}" destId="{D118F258-278A-4DBF-A952-03921B93D6CD}" srcOrd="0" destOrd="0" presId="urn:microsoft.com/office/officeart/2008/layout/LinedList"/>
    <dgm:cxn modelId="{670A3A97-2DDE-43F4-9CBC-F4FA72F780FA}" type="presOf" srcId="{CFB403D1-BFED-4FF4-A74A-9EF5A88FE84F}" destId="{357A96E9-E680-4C1C-9EF9-E0638D1A5EA8}" srcOrd="0" destOrd="0" presId="urn:microsoft.com/office/officeart/2008/layout/LinedList"/>
    <dgm:cxn modelId="{484CC798-DEDF-425D-9D1A-F6384AAD684E}" type="presOf" srcId="{F6FD1EF4-9EF2-475E-A091-13F61BE4D86B}" destId="{201639D4-F552-472A-9E2F-7B9EF89A4264}" srcOrd="0" destOrd="0" presId="urn:microsoft.com/office/officeart/2008/layout/LinedList"/>
    <dgm:cxn modelId="{7122B9A4-F025-4C2D-93A6-A7839038E6C3}" srcId="{CFB403D1-BFED-4FF4-A74A-9EF5A88FE84F}" destId="{6E6599A4-B895-493E-8BFD-6255B0069D96}" srcOrd="5" destOrd="0" parTransId="{5F198326-5FF0-4B75-AC69-04A47F91551A}" sibTransId="{5D3D5E78-0906-4DA0-8A2F-40A41B9D05BC}"/>
    <dgm:cxn modelId="{0EDD36C9-BDA6-466D-8017-9CB7ED0BFC82}" type="presOf" srcId="{4AFCC9A6-A78A-4D48-BBC2-F98318954627}" destId="{5D873580-10AE-4CDD-B69B-EEB6AA5EFDC5}" srcOrd="0" destOrd="0" presId="urn:microsoft.com/office/officeart/2008/layout/LinedList"/>
    <dgm:cxn modelId="{E1FC65D2-619A-4407-B544-A96E7620E8E8}" type="presOf" srcId="{6E6599A4-B895-493E-8BFD-6255B0069D96}" destId="{C1EF7CBE-EEBA-466D-BCB3-28EC298993E2}" srcOrd="0" destOrd="0" presId="urn:microsoft.com/office/officeart/2008/layout/LinedList"/>
    <dgm:cxn modelId="{8DCAE1E0-EDB8-4244-AE19-1232B1E86894}" srcId="{CFB403D1-BFED-4FF4-A74A-9EF5A88FE84F}" destId="{BE63C783-D5F3-44BC-AD8E-C24BB7FB17C0}" srcOrd="8" destOrd="0" parTransId="{09DA8B9C-F0CE-4B58-AB06-887F8B155C9A}" sibTransId="{F2A85C5D-64A2-4BF5-84C7-7727F455103D}"/>
    <dgm:cxn modelId="{A71C2CE3-CD79-4B95-B082-EA478A7C164B}" srcId="{CFB403D1-BFED-4FF4-A74A-9EF5A88FE84F}" destId="{F2DE56F3-513B-4B66-BFA0-B81AFB19FC8A}" srcOrd="10" destOrd="0" parTransId="{209F029E-742C-49B6-BB3D-ECAA97CC5A39}" sibTransId="{CE3E2C6D-6C9B-4908-815C-7CE1BA07631B}"/>
    <dgm:cxn modelId="{57C159ED-8547-4533-A898-11D350F7677D}" type="presOf" srcId="{82DAD182-A554-4A6F-BED9-7366392934C6}" destId="{229A2F85-EB43-41B7-88AF-30E6DB00801D}" srcOrd="0" destOrd="0" presId="urn:microsoft.com/office/officeart/2008/layout/LinedList"/>
    <dgm:cxn modelId="{6D7276F2-4C72-4AC7-85A2-916E69484B49}" type="presOf" srcId="{0FA2B459-5274-4259-A6C1-FE2B82FB4350}" destId="{984F9717-2628-47D1-B2A4-5480FAFF4415}" srcOrd="0" destOrd="0" presId="urn:microsoft.com/office/officeart/2008/layout/LinedList"/>
    <dgm:cxn modelId="{ED207CC4-0903-4987-88F1-2A967474AF19}" type="presParOf" srcId="{357A96E9-E680-4C1C-9EF9-E0638D1A5EA8}" destId="{278063FB-539F-4529-9C6F-643A222BDFD3}" srcOrd="0" destOrd="0" presId="urn:microsoft.com/office/officeart/2008/layout/LinedList"/>
    <dgm:cxn modelId="{6A66EFC1-D3B3-4D27-AABF-E84B43ECCEBB}" type="presParOf" srcId="{357A96E9-E680-4C1C-9EF9-E0638D1A5EA8}" destId="{F96B3A0C-3D36-49EB-A85D-912863FC9E9C}" srcOrd="1" destOrd="0" presId="urn:microsoft.com/office/officeart/2008/layout/LinedList"/>
    <dgm:cxn modelId="{5E3F8F71-36DE-465E-AAD0-A794AAB1224E}" type="presParOf" srcId="{F96B3A0C-3D36-49EB-A85D-912863FC9E9C}" destId="{89C73A73-44D1-4DEB-9510-9721CF7D7E14}" srcOrd="0" destOrd="0" presId="urn:microsoft.com/office/officeart/2008/layout/LinedList"/>
    <dgm:cxn modelId="{DCE6D6D0-7151-47DF-B2ED-A71BBD8F6A99}" type="presParOf" srcId="{F96B3A0C-3D36-49EB-A85D-912863FC9E9C}" destId="{D255772F-70BA-4A78-9875-2BEC1740AB18}" srcOrd="1" destOrd="0" presId="urn:microsoft.com/office/officeart/2008/layout/LinedList"/>
    <dgm:cxn modelId="{771701FC-7E7F-4CAA-9543-5C2342351412}" type="presParOf" srcId="{357A96E9-E680-4C1C-9EF9-E0638D1A5EA8}" destId="{051F2F0F-F594-4AF9-8C3E-BB22A6507A40}" srcOrd="2" destOrd="0" presId="urn:microsoft.com/office/officeart/2008/layout/LinedList"/>
    <dgm:cxn modelId="{C3BA6F0E-91F1-43CC-8B7A-E9D621E2E73E}" type="presParOf" srcId="{357A96E9-E680-4C1C-9EF9-E0638D1A5EA8}" destId="{77780AC8-A075-411D-A059-A4A397501B57}" srcOrd="3" destOrd="0" presId="urn:microsoft.com/office/officeart/2008/layout/LinedList"/>
    <dgm:cxn modelId="{2CB5B119-2CEE-49D3-87E2-55664577C0A4}" type="presParOf" srcId="{77780AC8-A075-411D-A059-A4A397501B57}" destId="{10657696-2F3D-4715-87BB-24B83D573210}" srcOrd="0" destOrd="0" presId="urn:microsoft.com/office/officeart/2008/layout/LinedList"/>
    <dgm:cxn modelId="{6575979B-68AA-4CAC-86ED-CBC070D65857}" type="presParOf" srcId="{77780AC8-A075-411D-A059-A4A397501B57}" destId="{7A3B0DF6-5F83-41DE-A0D3-D9B4D1313E03}" srcOrd="1" destOrd="0" presId="urn:microsoft.com/office/officeart/2008/layout/LinedList"/>
    <dgm:cxn modelId="{19CFB469-B394-414E-9886-EAB88527AB2E}" type="presParOf" srcId="{357A96E9-E680-4C1C-9EF9-E0638D1A5EA8}" destId="{F0EF30CD-CDA7-4E20-9074-EBD090DEF9B3}" srcOrd="4" destOrd="0" presId="urn:microsoft.com/office/officeart/2008/layout/LinedList"/>
    <dgm:cxn modelId="{B94A7DE2-A767-4B5F-909C-2BA1BA687055}" type="presParOf" srcId="{357A96E9-E680-4C1C-9EF9-E0638D1A5EA8}" destId="{F8AF60FA-8734-4B37-86AB-8AF960F8DEA2}" srcOrd="5" destOrd="0" presId="urn:microsoft.com/office/officeart/2008/layout/LinedList"/>
    <dgm:cxn modelId="{B1AABDF1-2B2A-463E-9B6D-FBE59C31390D}" type="presParOf" srcId="{F8AF60FA-8734-4B37-86AB-8AF960F8DEA2}" destId="{201639D4-F552-472A-9E2F-7B9EF89A4264}" srcOrd="0" destOrd="0" presId="urn:microsoft.com/office/officeart/2008/layout/LinedList"/>
    <dgm:cxn modelId="{B2DEEB24-1A15-4360-BD7D-DB310E0DADB8}" type="presParOf" srcId="{F8AF60FA-8734-4B37-86AB-8AF960F8DEA2}" destId="{03178751-166F-4238-BEA9-00051E91DB41}" srcOrd="1" destOrd="0" presId="urn:microsoft.com/office/officeart/2008/layout/LinedList"/>
    <dgm:cxn modelId="{14BBFB80-0E1B-4D04-A3D1-6F3BDBE56202}" type="presParOf" srcId="{357A96E9-E680-4C1C-9EF9-E0638D1A5EA8}" destId="{B747FD44-CD51-41ED-96E8-349C25A6AD6B}" srcOrd="6" destOrd="0" presId="urn:microsoft.com/office/officeart/2008/layout/LinedList"/>
    <dgm:cxn modelId="{FB5871FE-560E-4AFE-B851-2738C9C1043D}" type="presParOf" srcId="{357A96E9-E680-4C1C-9EF9-E0638D1A5EA8}" destId="{7582F01F-1508-4356-BB4E-923770944890}" srcOrd="7" destOrd="0" presId="urn:microsoft.com/office/officeart/2008/layout/LinedList"/>
    <dgm:cxn modelId="{A3C20B96-ADB0-448C-87CB-09A46A2A3CBE}" type="presParOf" srcId="{7582F01F-1508-4356-BB4E-923770944890}" destId="{984F9717-2628-47D1-B2A4-5480FAFF4415}" srcOrd="0" destOrd="0" presId="urn:microsoft.com/office/officeart/2008/layout/LinedList"/>
    <dgm:cxn modelId="{604CF142-F519-4CAF-978E-8A7142854EA3}" type="presParOf" srcId="{7582F01F-1508-4356-BB4E-923770944890}" destId="{2AED7B6A-96E6-4CF1-8B26-98B407D48D0E}" srcOrd="1" destOrd="0" presId="urn:microsoft.com/office/officeart/2008/layout/LinedList"/>
    <dgm:cxn modelId="{49B14B2B-678C-487D-A648-869B4692621A}" type="presParOf" srcId="{357A96E9-E680-4C1C-9EF9-E0638D1A5EA8}" destId="{0FB8A7BB-1096-44BE-9A73-801C50164C97}" srcOrd="8" destOrd="0" presId="urn:microsoft.com/office/officeart/2008/layout/LinedList"/>
    <dgm:cxn modelId="{FB40D693-57BC-4A3D-BFEA-4A6C70E32FA7}" type="presParOf" srcId="{357A96E9-E680-4C1C-9EF9-E0638D1A5EA8}" destId="{CA1062E1-D671-4944-8B53-FFD750DC6304}" srcOrd="9" destOrd="0" presId="urn:microsoft.com/office/officeart/2008/layout/LinedList"/>
    <dgm:cxn modelId="{93E7D73A-A262-41AD-BDD7-4027894D13A3}" type="presParOf" srcId="{CA1062E1-D671-4944-8B53-FFD750DC6304}" destId="{F91B4FA9-5FBB-44E9-B051-876A8201DA5C}" srcOrd="0" destOrd="0" presId="urn:microsoft.com/office/officeart/2008/layout/LinedList"/>
    <dgm:cxn modelId="{C49368F9-3A66-48CC-94AD-A9747F532C38}" type="presParOf" srcId="{CA1062E1-D671-4944-8B53-FFD750DC6304}" destId="{B80250F3-F08C-4A24-A16D-503791890B59}" srcOrd="1" destOrd="0" presId="urn:microsoft.com/office/officeart/2008/layout/LinedList"/>
    <dgm:cxn modelId="{E69033C5-70F3-4692-BEB5-648ED8AEE593}" type="presParOf" srcId="{357A96E9-E680-4C1C-9EF9-E0638D1A5EA8}" destId="{7A3ADAE6-BD32-40F8-8CAE-C049593A9D19}" srcOrd="10" destOrd="0" presId="urn:microsoft.com/office/officeart/2008/layout/LinedList"/>
    <dgm:cxn modelId="{C98445A5-028E-41F0-97FE-44485AC2E4F5}" type="presParOf" srcId="{357A96E9-E680-4C1C-9EF9-E0638D1A5EA8}" destId="{9B5A3A02-E55B-4706-92A7-15C2FE4560EA}" srcOrd="11" destOrd="0" presId="urn:microsoft.com/office/officeart/2008/layout/LinedList"/>
    <dgm:cxn modelId="{A3206844-263F-4869-A33D-EF6439269F20}" type="presParOf" srcId="{9B5A3A02-E55B-4706-92A7-15C2FE4560EA}" destId="{C1EF7CBE-EEBA-466D-BCB3-28EC298993E2}" srcOrd="0" destOrd="0" presId="urn:microsoft.com/office/officeart/2008/layout/LinedList"/>
    <dgm:cxn modelId="{2507D7CB-32C9-4261-8C8A-A72924AE14E1}" type="presParOf" srcId="{9B5A3A02-E55B-4706-92A7-15C2FE4560EA}" destId="{E792CB9D-0B27-4EE8-B5BC-AA413723D0A5}" srcOrd="1" destOrd="0" presId="urn:microsoft.com/office/officeart/2008/layout/LinedList"/>
    <dgm:cxn modelId="{6AB185DD-5BE4-4551-AE45-D6009AF5E79B}" type="presParOf" srcId="{357A96E9-E680-4C1C-9EF9-E0638D1A5EA8}" destId="{E4438B9C-7E88-42EE-9ACB-AB3B626DBA54}" srcOrd="12" destOrd="0" presId="urn:microsoft.com/office/officeart/2008/layout/LinedList"/>
    <dgm:cxn modelId="{DABE747F-24D7-48AA-8FE3-D03D32408FCB}" type="presParOf" srcId="{357A96E9-E680-4C1C-9EF9-E0638D1A5EA8}" destId="{59D96089-4D32-4272-BDE5-A4D3D51B2B50}" srcOrd="13" destOrd="0" presId="urn:microsoft.com/office/officeart/2008/layout/LinedList"/>
    <dgm:cxn modelId="{43F9F89A-56E0-423B-BA17-FB20DC7604CA}" type="presParOf" srcId="{59D96089-4D32-4272-BDE5-A4D3D51B2B50}" destId="{229A2F85-EB43-41B7-88AF-30E6DB00801D}" srcOrd="0" destOrd="0" presId="urn:microsoft.com/office/officeart/2008/layout/LinedList"/>
    <dgm:cxn modelId="{A0C097C9-79EB-42A8-9122-4E25363D480A}" type="presParOf" srcId="{59D96089-4D32-4272-BDE5-A4D3D51B2B50}" destId="{8F0565F4-B97E-4A75-BF77-48F7ABA7F0AE}" srcOrd="1" destOrd="0" presId="urn:microsoft.com/office/officeart/2008/layout/LinedList"/>
    <dgm:cxn modelId="{BD97C310-A413-4A34-AAB0-ACE48D8CFB04}" type="presParOf" srcId="{357A96E9-E680-4C1C-9EF9-E0638D1A5EA8}" destId="{4EA2D512-ED94-4854-B95A-89F4C35C807E}" srcOrd="14" destOrd="0" presId="urn:microsoft.com/office/officeart/2008/layout/LinedList"/>
    <dgm:cxn modelId="{B517095A-1D89-4ECE-A76D-07DA1B53942E}" type="presParOf" srcId="{357A96E9-E680-4C1C-9EF9-E0638D1A5EA8}" destId="{AFF0A67B-06AE-4F69-802C-A516B50E46C6}" srcOrd="15" destOrd="0" presId="urn:microsoft.com/office/officeart/2008/layout/LinedList"/>
    <dgm:cxn modelId="{598360A5-45CA-4ABB-A2DC-DBD3384DE602}" type="presParOf" srcId="{AFF0A67B-06AE-4F69-802C-A516B50E46C6}" destId="{5D873580-10AE-4CDD-B69B-EEB6AA5EFDC5}" srcOrd="0" destOrd="0" presId="urn:microsoft.com/office/officeart/2008/layout/LinedList"/>
    <dgm:cxn modelId="{5F4E5640-8AD4-4803-8FAB-5807E3D3EC74}" type="presParOf" srcId="{AFF0A67B-06AE-4F69-802C-A516B50E46C6}" destId="{DD4CC044-A10D-4A1D-B391-2302D1226647}" srcOrd="1" destOrd="0" presId="urn:microsoft.com/office/officeart/2008/layout/LinedList"/>
    <dgm:cxn modelId="{809C1678-17AD-4D70-9E41-5B9E5D9D4C1C}" type="presParOf" srcId="{357A96E9-E680-4C1C-9EF9-E0638D1A5EA8}" destId="{D836464E-20DB-4EBC-8134-34EDDB0CC4E6}" srcOrd="16" destOrd="0" presId="urn:microsoft.com/office/officeart/2008/layout/LinedList"/>
    <dgm:cxn modelId="{2F31FFD5-9D3E-4EB8-8650-361D34A94566}" type="presParOf" srcId="{357A96E9-E680-4C1C-9EF9-E0638D1A5EA8}" destId="{AF1B20D7-F2C1-4149-8C9F-B9D0FB624905}" srcOrd="17" destOrd="0" presId="urn:microsoft.com/office/officeart/2008/layout/LinedList"/>
    <dgm:cxn modelId="{CDAEB435-BAFB-46E0-9D3F-945318A10886}" type="presParOf" srcId="{AF1B20D7-F2C1-4149-8C9F-B9D0FB624905}" destId="{D118F258-278A-4DBF-A952-03921B93D6CD}" srcOrd="0" destOrd="0" presId="urn:microsoft.com/office/officeart/2008/layout/LinedList"/>
    <dgm:cxn modelId="{2A4D0126-064A-4ACC-8CF3-53481F709551}" type="presParOf" srcId="{AF1B20D7-F2C1-4149-8C9F-B9D0FB624905}" destId="{E0125A39-8114-490A-8D43-97ACBB8A4993}" srcOrd="1" destOrd="0" presId="urn:microsoft.com/office/officeart/2008/layout/LinedList"/>
    <dgm:cxn modelId="{D5439598-6603-4A9D-BBB6-05EF84B807E5}" type="presParOf" srcId="{357A96E9-E680-4C1C-9EF9-E0638D1A5EA8}" destId="{9C961C7C-34BB-4A62-ACCB-E67103F9C097}" srcOrd="18" destOrd="0" presId="urn:microsoft.com/office/officeart/2008/layout/LinedList"/>
    <dgm:cxn modelId="{68841594-B8E1-49C2-80A5-282826E1D456}" type="presParOf" srcId="{357A96E9-E680-4C1C-9EF9-E0638D1A5EA8}" destId="{778C0CF8-CFEF-412F-B69E-6200CF70B69C}" srcOrd="19" destOrd="0" presId="urn:microsoft.com/office/officeart/2008/layout/LinedList"/>
    <dgm:cxn modelId="{A79E3C29-3A06-4C76-84A9-FEA87B1B613B}" type="presParOf" srcId="{778C0CF8-CFEF-412F-B69E-6200CF70B69C}" destId="{3D435827-FC29-4D35-9041-5A67434A7A8C}" srcOrd="0" destOrd="0" presId="urn:microsoft.com/office/officeart/2008/layout/LinedList"/>
    <dgm:cxn modelId="{9F74F2BE-B589-40AC-9940-502863039A65}" type="presParOf" srcId="{778C0CF8-CFEF-412F-B69E-6200CF70B69C}" destId="{66A76038-FC2E-44EE-9090-A050138DDAE2}" srcOrd="1" destOrd="0" presId="urn:microsoft.com/office/officeart/2008/layout/LinedList"/>
    <dgm:cxn modelId="{AC2999AC-4815-49B4-BDC2-7664A57C890A}" type="presParOf" srcId="{357A96E9-E680-4C1C-9EF9-E0638D1A5EA8}" destId="{645EC75F-AEC8-48B6-AD2D-A507C1499EFD}" srcOrd="20" destOrd="0" presId="urn:microsoft.com/office/officeart/2008/layout/LinedList"/>
    <dgm:cxn modelId="{A6F51A5F-73E6-4F30-B287-02DFA10338F8}" type="presParOf" srcId="{357A96E9-E680-4C1C-9EF9-E0638D1A5EA8}" destId="{5ECBCABC-1B46-44AC-B8FA-92D348C1CF38}" srcOrd="21" destOrd="0" presId="urn:microsoft.com/office/officeart/2008/layout/LinedList"/>
    <dgm:cxn modelId="{B1447ECF-9D34-43AE-A7FD-3984C3B3C423}" type="presParOf" srcId="{5ECBCABC-1B46-44AC-B8FA-92D348C1CF38}" destId="{ABDC0D03-C411-4E01-B563-220E63EDA442}" srcOrd="0" destOrd="0" presId="urn:microsoft.com/office/officeart/2008/layout/LinedList"/>
    <dgm:cxn modelId="{00C299B9-F51C-456A-8BBD-89D81CB5277E}" type="presParOf" srcId="{5ECBCABC-1B46-44AC-B8FA-92D348C1CF38}" destId="{5B9A0026-F82B-4005-BF16-2F9AC995E8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82EFEC-6447-4745-98B4-B05DE12E1DA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F06837-040A-45DE-AA02-353BB5EC1C7F}">
      <dgm:prSet/>
      <dgm:spPr/>
      <dgm:t>
        <a:bodyPr/>
        <a:lstStyle/>
        <a:p>
          <a:pPr>
            <a:defRPr cap="all"/>
          </a:pPr>
          <a:r>
            <a:rPr lang="de-DE" cap="none"/>
            <a:t>Weather data correlation</a:t>
          </a:r>
          <a:endParaRPr lang="en-US" cap="none"/>
        </a:p>
      </dgm:t>
    </dgm:pt>
    <dgm:pt modelId="{08654059-6D88-4973-A3CE-5D97B39D73FF}" type="parTrans" cxnId="{72293782-604F-4999-821E-FD64938F3D8D}">
      <dgm:prSet/>
      <dgm:spPr/>
      <dgm:t>
        <a:bodyPr/>
        <a:lstStyle/>
        <a:p>
          <a:endParaRPr lang="en-US"/>
        </a:p>
      </dgm:t>
    </dgm:pt>
    <dgm:pt modelId="{8FC747AF-BA9D-41B6-8F77-64D39B4CB961}" type="sibTrans" cxnId="{72293782-604F-4999-821E-FD64938F3D8D}">
      <dgm:prSet/>
      <dgm:spPr/>
      <dgm:t>
        <a:bodyPr/>
        <a:lstStyle/>
        <a:p>
          <a:endParaRPr lang="en-US"/>
        </a:p>
      </dgm:t>
    </dgm:pt>
    <dgm:pt modelId="{A3DA169B-30E6-4A71-90BA-946417C0E259}">
      <dgm:prSet/>
      <dgm:spPr/>
      <dgm:t>
        <a:bodyPr/>
        <a:lstStyle/>
        <a:p>
          <a:pPr>
            <a:defRPr cap="all"/>
          </a:pPr>
          <a:r>
            <a:rPr lang="de-DE" cap="none"/>
            <a:t>Temporal factors</a:t>
          </a:r>
          <a:endParaRPr lang="en-US" cap="none"/>
        </a:p>
      </dgm:t>
    </dgm:pt>
    <dgm:pt modelId="{2DE7518D-1D93-4C83-BB04-AE4AFDF63097}" type="parTrans" cxnId="{71F63038-735C-4431-BA24-ABBE8267111F}">
      <dgm:prSet/>
      <dgm:spPr/>
      <dgm:t>
        <a:bodyPr/>
        <a:lstStyle/>
        <a:p>
          <a:endParaRPr lang="en-US"/>
        </a:p>
      </dgm:t>
    </dgm:pt>
    <dgm:pt modelId="{5598BEEB-BA56-4917-B734-9C5E4FF10F3C}" type="sibTrans" cxnId="{71F63038-735C-4431-BA24-ABBE8267111F}">
      <dgm:prSet/>
      <dgm:spPr/>
      <dgm:t>
        <a:bodyPr/>
        <a:lstStyle/>
        <a:p>
          <a:endParaRPr lang="en-US"/>
        </a:p>
      </dgm:t>
    </dgm:pt>
    <dgm:pt modelId="{CC0D7C55-05C3-468A-B63A-CE6985330F9E}" type="pres">
      <dgm:prSet presAssocID="{0B82EFEC-6447-4745-98B4-B05DE12E1DAB}" presName="root" presStyleCnt="0">
        <dgm:presLayoutVars>
          <dgm:dir/>
          <dgm:resizeHandles val="exact"/>
        </dgm:presLayoutVars>
      </dgm:prSet>
      <dgm:spPr/>
    </dgm:pt>
    <dgm:pt modelId="{D9142BA8-1127-47E6-940D-B3030601868A}" type="pres">
      <dgm:prSet presAssocID="{09F06837-040A-45DE-AA02-353BB5EC1C7F}" presName="compNode" presStyleCnt="0"/>
      <dgm:spPr/>
    </dgm:pt>
    <dgm:pt modelId="{AB208542-45AF-4C65-A406-1336C72FC5A4}" type="pres">
      <dgm:prSet presAssocID="{09F06837-040A-45DE-AA02-353BB5EC1C7F}" presName="iconBgRect" presStyleLbl="bgShp" presStyleIdx="0" presStyleCnt="2"/>
      <dgm:spPr/>
    </dgm:pt>
    <dgm:pt modelId="{694853EE-89A3-4429-BEA6-B1EDC2E48C3E}" type="pres">
      <dgm:prSet presAssocID="{09F06837-040A-45DE-AA02-353BB5EC1C7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en"/>
        </a:ext>
      </dgm:extLst>
    </dgm:pt>
    <dgm:pt modelId="{46D1D162-CB8F-40E7-8E58-1E27C75A40AD}" type="pres">
      <dgm:prSet presAssocID="{09F06837-040A-45DE-AA02-353BB5EC1C7F}" presName="spaceRect" presStyleCnt="0"/>
      <dgm:spPr/>
    </dgm:pt>
    <dgm:pt modelId="{B8EEE2FA-AE1E-403C-9E4A-6696DA173486}" type="pres">
      <dgm:prSet presAssocID="{09F06837-040A-45DE-AA02-353BB5EC1C7F}" presName="textRect" presStyleLbl="revTx" presStyleIdx="0" presStyleCnt="2">
        <dgm:presLayoutVars>
          <dgm:chMax val="1"/>
          <dgm:chPref val="1"/>
        </dgm:presLayoutVars>
      </dgm:prSet>
      <dgm:spPr/>
    </dgm:pt>
    <dgm:pt modelId="{B40285B8-75CF-4BED-A00A-9368C3DB6F12}" type="pres">
      <dgm:prSet presAssocID="{8FC747AF-BA9D-41B6-8F77-64D39B4CB961}" presName="sibTrans" presStyleCnt="0"/>
      <dgm:spPr/>
    </dgm:pt>
    <dgm:pt modelId="{9B63DF91-8C11-49F8-8D10-9F1AD053AC47}" type="pres">
      <dgm:prSet presAssocID="{A3DA169B-30E6-4A71-90BA-946417C0E259}" presName="compNode" presStyleCnt="0"/>
      <dgm:spPr/>
    </dgm:pt>
    <dgm:pt modelId="{BBC1BE22-41E2-4A65-9148-00FAD65717B4}" type="pres">
      <dgm:prSet presAssocID="{A3DA169B-30E6-4A71-90BA-946417C0E259}" presName="iconBgRect" presStyleLbl="bgShp" presStyleIdx="1" presStyleCnt="2"/>
      <dgm:spPr/>
    </dgm:pt>
    <dgm:pt modelId="{8CF5A5AF-AA1C-4A9D-9A48-C5CF49E2006E}" type="pres">
      <dgm:prSet presAssocID="{A3DA169B-30E6-4A71-90BA-946417C0E25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ABF197A1-911C-4001-9117-DBF73D60DF95}" type="pres">
      <dgm:prSet presAssocID="{A3DA169B-30E6-4A71-90BA-946417C0E259}" presName="spaceRect" presStyleCnt="0"/>
      <dgm:spPr/>
    </dgm:pt>
    <dgm:pt modelId="{76D2E90D-B541-4293-ADB9-8660E98C3270}" type="pres">
      <dgm:prSet presAssocID="{A3DA169B-30E6-4A71-90BA-946417C0E25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1F63038-735C-4431-BA24-ABBE8267111F}" srcId="{0B82EFEC-6447-4745-98B4-B05DE12E1DAB}" destId="{A3DA169B-30E6-4A71-90BA-946417C0E259}" srcOrd="1" destOrd="0" parTransId="{2DE7518D-1D93-4C83-BB04-AE4AFDF63097}" sibTransId="{5598BEEB-BA56-4917-B734-9C5E4FF10F3C}"/>
    <dgm:cxn modelId="{A65FF565-22AC-46BB-A7C2-EDA64ED1B437}" type="presOf" srcId="{09F06837-040A-45DE-AA02-353BB5EC1C7F}" destId="{B8EEE2FA-AE1E-403C-9E4A-6696DA173486}" srcOrd="0" destOrd="0" presId="urn:microsoft.com/office/officeart/2018/5/layout/IconCircleLabelList"/>
    <dgm:cxn modelId="{25224967-020F-4C47-8F82-3A9A6A915EFB}" type="presOf" srcId="{A3DA169B-30E6-4A71-90BA-946417C0E259}" destId="{76D2E90D-B541-4293-ADB9-8660E98C3270}" srcOrd="0" destOrd="0" presId="urn:microsoft.com/office/officeart/2018/5/layout/IconCircleLabelList"/>
    <dgm:cxn modelId="{F5B01172-3DE7-4BDE-9964-CDB8C7F56FEF}" type="presOf" srcId="{0B82EFEC-6447-4745-98B4-B05DE12E1DAB}" destId="{CC0D7C55-05C3-468A-B63A-CE6985330F9E}" srcOrd="0" destOrd="0" presId="urn:microsoft.com/office/officeart/2018/5/layout/IconCircleLabelList"/>
    <dgm:cxn modelId="{72293782-604F-4999-821E-FD64938F3D8D}" srcId="{0B82EFEC-6447-4745-98B4-B05DE12E1DAB}" destId="{09F06837-040A-45DE-AA02-353BB5EC1C7F}" srcOrd="0" destOrd="0" parTransId="{08654059-6D88-4973-A3CE-5D97B39D73FF}" sibTransId="{8FC747AF-BA9D-41B6-8F77-64D39B4CB961}"/>
    <dgm:cxn modelId="{4E1B5D1E-069B-4739-9236-C0ECF98D7013}" type="presParOf" srcId="{CC0D7C55-05C3-468A-B63A-CE6985330F9E}" destId="{D9142BA8-1127-47E6-940D-B3030601868A}" srcOrd="0" destOrd="0" presId="urn:microsoft.com/office/officeart/2018/5/layout/IconCircleLabelList"/>
    <dgm:cxn modelId="{ADBAAEF9-FD75-4971-8299-72CA7525FCD2}" type="presParOf" srcId="{D9142BA8-1127-47E6-940D-B3030601868A}" destId="{AB208542-45AF-4C65-A406-1336C72FC5A4}" srcOrd="0" destOrd="0" presId="urn:microsoft.com/office/officeart/2018/5/layout/IconCircleLabelList"/>
    <dgm:cxn modelId="{51DA8611-F1A8-4C98-9C76-737B2EEECBD4}" type="presParOf" srcId="{D9142BA8-1127-47E6-940D-B3030601868A}" destId="{694853EE-89A3-4429-BEA6-B1EDC2E48C3E}" srcOrd="1" destOrd="0" presId="urn:microsoft.com/office/officeart/2018/5/layout/IconCircleLabelList"/>
    <dgm:cxn modelId="{D4E66286-0E35-4D22-B4AF-3E59BBB2C527}" type="presParOf" srcId="{D9142BA8-1127-47E6-940D-B3030601868A}" destId="{46D1D162-CB8F-40E7-8E58-1E27C75A40AD}" srcOrd="2" destOrd="0" presId="urn:microsoft.com/office/officeart/2018/5/layout/IconCircleLabelList"/>
    <dgm:cxn modelId="{9B262812-FB88-4C09-8921-37DBE3D43958}" type="presParOf" srcId="{D9142BA8-1127-47E6-940D-B3030601868A}" destId="{B8EEE2FA-AE1E-403C-9E4A-6696DA173486}" srcOrd="3" destOrd="0" presId="urn:microsoft.com/office/officeart/2018/5/layout/IconCircleLabelList"/>
    <dgm:cxn modelId="{F92C095D-2F10-4CDE-9639-0880B01DA6AB}" type="presParOf" srcId="{CC0D7C55-05C3-468A-B63A-CE6985330F9E}" destId="{B40285B8-75CF-4BED-A00A-9368C3DB6F12}" srcOrd="1" destOrd="0" presId="urn:microsoft.com/office/officeart/2018/5/layout/IconCircleLabelList"/>
    <dgm:cxn modelId="{B3727A79-BD76-4312-9A5A-A295534F46EF}" type="presParOf" srcId="{CC0D7C55-05C3-468A-B63A-CE6985330F9E}" destId="{9B63DF91-8C11-49F8-8D10-9F1AD053AC47}" srcOrd="2" destOrd="0" presId="urn:microsoft.com/office/officeart/2018/5/layout/IconCircleLabelList"/>
    <dgm:cxn modelId="{C76A2AC7-BE24-4521-905A-1E2CE3164731}" type="presParOf" srcId="{9B63DF91-8C11-49F8-8D10-9F1AD053AC47}" destId="{BBC1BE22-41E2-4A65-9148-00FAD65717B4}" srcOrd="0" destOrd="0" presId="urn:microsoft.com/office/officeart/2018/5/layout/IconCircleLabelList"/>
    <dgm:cxn modelId="{20CE6861-50B5-4DBB-BA3E-877F8E1CC67E}" type="presParOf" srcId="{9B63DF91-8C11-49F8-8D10-9F1AD053AC47}" destId="{8CF5A5AF-AA1C-4A9D-9A48-C5CF49E2006E}" srcOrd="1" destOrd="0" presId="urn:microsoft.com/office/officeart/2018/5/layout/IconCircleLabelList"/>
    <dgm:cxn modelId="{D159DA86-F0BE-47C9-9642-877932C10E88}" type="presParOf" srcId="{9B63DF91-8C11-49F8-8D10-9F1AD053AC47}" destId="{ABF197A1-911C-4001-9117-DBF73D60DF95}" srcOrd="2" destOrd="0" presId="urn:microsoft.com/office/officeart/2018/5/layout/IconCircleLabelList"/>
    <dgm:cxn modelId="{9805F1C1-2F4F-4BDB-8809-2E6F50234BBF}" type="presParOf" srcId="{9B63DF91-8C11-49F8-8D10-9F1AD053AC47}" destId="{76D2E90D-B541-4293-ADB9-8660E98C327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A6040AB-6FE2-4E47-98AF-0A9509922D4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A00279-9D27-4595-BC31-2845325F2E56}">
      <dgm:prSet/>
      <dgm:spPr/>
      <dgm:t>
        <a:bodyPr/>
        <a:lstStyle/>
        <a:p>
          <a:r>
            <a:rPr lang="de-DE" dirty="0"/>
            <a:t>The </a:t>
          </a:r>
          <a:r>
            <a:rPr lang="de-DE" dirty="0" err="1"/>
            <a:t>Machine</a:t>
          </a:r>
          <a:r>
            <a:rPr lang="de-DE" dirty="0"/>
            <a:t> Learning Framework</a:t>
          </a:r>
          <a:endParaRPr lang="en-US" dirty="0"/>
        </a:p>
      </dgm:t>
    </dgm:pt>
    <dgm:pt modelId="{2D0395E4-3FED-49E9-8BA1-0705F0927E1B}" type="parTrans" cxnId="{B8188988-0808-491B-A415-9DCF216E7E4E}">
      <dgm:prSet/>
      <dgm:spPr/>
      <dgm:t>
        <a:bodyPr/>
        <a:lstStyle/>
        <a:p>
          <a:endParaRPr lang="en-US"/>
        </a:p>
      </dgm:t>
    </dgm:pt>
    <dgm:pt modelId="{11924ED1-E8DA-40F0-B378-D52A4CF9241A}" type="sibTrans" cxnId="{B8188988-0808-491B-A415-9DCF216E7E4E}">
      <dgm:prSet/>
      <dgm:spPr/>
      <dgm:t>
        <a:bodyPr/>
        <a:lstStyle/>
        <a:p>
          <a:endParaRPr lang="en-US"/>
        </a:p>
      </dgm:t>
    </dgm:pt>
    <dgm:pt modelId="{FB9E3188-9541-4708-880A-332E62AD3C38}">
      <dgm:prSet/>
      <dgm:spPr/>
      <dgm:t>
        <a:bodyPr/>
        <a:lstStyle/>
        <a:p>
          <a:r>
            <a:rPr lang="de-DE"/>
            <a:t>Hypothesis function</a:t>
          </a:r>
          <a:endParaRPr lang="en-US"/>
        </a:p>
      </dgm:t>
    </dgm:pt>
    <dgm:pt modelId="{A448EAA9-4998-4105-B635-E67BB76CC87E}" type="parTrans" cxnId="{C43677E5-BA4B-4EEB-9F8B-5888969B8CD6}">
      <dgm:prSet/>
      <dgm:spPr/>
      <dgm:t>
        <a:bodyPr/>
        <a:lstStyle/>
        <a:p>
          <a:endParaRPr lang="en-US"/>
        </a:p>
      </dgm:t>
    </dgm:pt>
    <dgm:pt modelId="{AF217CB0-9F8C-4D87-8418-9147FF951FF7}" type="sibTrans" cxnId="{C43677E5-BA4B-4EEB-9F8B-5888969B8CD6}">
      <dgm:prSet/>
      <dgm:spPr/>
      <dgm:t>
        <a:bodyPr/>
        <a:lstStyle/>
        <a:p>
          <a:endParaRPr lang="en-US"/>
        </a:p>
      </dgm:t>
    </dgm:pt>
    <dgm:pt modelId="{5EEFB5E4-D0F1-4922-B53A-945C84E6DB11}">
      <dgm:prSet/>
      <dgm:spPr/>
      <dgm:t>
        <a:bodyPr/>
        <a:lstStyle/>
        <a:p>
          <a:r>
            <a:rPr lang="de-DE"/>
            <a:t>Loss function</a:t>
          </a:r>
          <a:endParaRPr lang="en-US"/>
        </a:p>
      </dgm:t>
    </dgm:pt>
    <dgm:pt modelId="{95D3921F-F122-440B-825C-3726EEFF6A5F}" type="parTrans" cxnId="{D53968B9-5590-488D-81DB-E91336A0EA20}">
      <dgm:prSet/>
      <dgm:spPr/>
      <dgm:t>
        <a:bodyPr/>
        <a:lstStyle/>
        <a:p>
          <a:endParaRPr lang="en-US"/>
        </a:p>
      </dgm:t>
    </dgm:pt>
    <dgm:pt modelId="{2C8B0B18-7C96-4C24-8583-E67E8CFAA982}" type="sibTrans" cxnId="{D53968B9-5590-488D-81DB-E91336A0EA20}">
      <dgm:prSet/>
      <dgm:spPr/>
      <dgm:t>
        <a:bodyPr/>
        <a:lstStyle/>
        <a:p>
          <a:endParaRPr lang="en-US"/>
        </a:p>
      </dgm:t>
    </dgm:pt>
    <dgm:pt modelId="{A3C8F456-EE6A-4C0A-A2F4-7A87F09626A4}">
      <dgm:prSet/>
      <dgm:spPr/>
      <dgm:t>
        <a:bodyPr/>
        <a:lstStyle/>
        <a:p>
          <a:r>
            <a:rPr lang="de-DE"/>
            <a:t>Optimization method</a:t>
          </a:r>
          <a:endParaRPr lang="en-US"/>
        </a:p>
      </dgm:t>
    </dgm:pt>
    <dgm:pt modelId="{B92D65B9-FE46-4D53-BBCE-9EB20412036D}" type="parTrans" cxnId="{E054D8B1-9095-4EB1-B1AB-7036FB47C08F}">
      <dgm:prSet/>
      <dgm:spPr/>
      <dgm:t>
        <a:bodyPr/>
        <a:lstStyle/>
        <a:p>
          <a:endParaRPr lang="en-US"/>
        </a:p>
      </dgm:t>
    </dgm:pt>
    <dgm:pt modelId="{42A8653C-D275-42A0-B3FA-94E3583EBAB8}" type="sibTrans" cxnId="{E054D8B1-9095-4EB1-B1AB-7036FB47C08F}">
      <dgm:prSet/>
      <dgm:spPr/>
      <dgm:t>
        <a:bodyPr/>
        <a:lstStyle/>
        <a:p>
          <a:endParaRPr lang="en-US"/>
        </a:p>
      </dgm:t>
    </dgm:pt>
    <dgm:pt modelId="{3D8E2F01-8F4B-4D5D-982A-E31DDD73974D}">
      <dgm:prSet/>
      <dgm:spPr/>
      <dgm:t>
        <a:bodyPr/>
        <a:lstStyle/>
        <a:p>
          <a:r>
            <a:rPr lang="de-DE"/>
            <a:t>Model Selection </a:t>
          </a:r>
          <a:endParaRPr lang="en-US"/>
        </a:p>
      </dgm:t>
    </dgm:pt>
    <dgm:pt modelId="{F053E934-3211-4F20-97D8-C982A6B2E345}" type="parTrans" cxnId="{35D8881C-D04F-4418-A1B0-FF0EEE77EB7A}">
      <dgm:prSet/>
      <dgm:spPr/>
      <dgm:t>
        <a:bodyPr/>
        <a:lstStyle/>
        <a:p>
          <a:endParaRPr lang="en-US"/>
        </a:p>
      </dgm:t>
    </dgm:pt>
    <dgm:pt modelId="{432268CA-648C-4507-BB76-81558BCF8C17}" type="sibTrans" cxnId="{35D8881C-D04F-4418-A1B0-FF0EEE77EB7A}">
      <dgm:prSet/>
      <dgm:spPr/>
      <dgm:t>
        <a:bodyPr/>
        <a:lstStyle/>
        <a:p>
          <a:endParaRPr lang="en-US"/>
        </a:p>
      </dgm:t>
    </dgm:pt>
    <dgm:pt modelId="{4ACCE3E9-DE54-4A9D-9661-08CE8DA9EDBF}">
      <dgm:prSet/>
      <dgm:spPr/>
      <dgm:t>
        <a:bodyPr/>
        <a:lstStyle/>
        <a:p>
          <a:r>
            <a:rPr lang="de-DE"/>
            <a:t>Linear Regression</a:t>
          </a:r>
          <a:endParaRPr lang="en-US"/>
        </a:p>
      </dgm:t>
    </dgm:pt>
    <dgm:pt modelId="{97EEF9C5-40B7-4358-A0D1-F078EC13F01E}" type="parTrans" cxnId="{DF0854F5-B8B5-445C-8BBA-25D72E563CB3}">
      <dgm:prSet/>
      <dgm:spPr/>
      <dgm:t>
        <a:bodyPr/>
        <a:lstStyle/>
        <a:p>
          <a:endParaRPr lang="en-US"/>
        </a:p>
      </dgm:t>
    </dgm:pt>
    <dgm:pt modelId="{90D3CF00-1918-41D2-8DDF-3B1252CE9C5E}" type="sibTrans" cxnId="{DF0854F5-B8B5-445C-8BBA-25D72E563CB3}">
      <dgm:prSet/>
      <dgm:spPr/>
      <dgm:t>
        <a:bodyPr/>
        <a:lstStyle/>
        <a:p>
          <a:endParaRPr lang="en-US"/>
        </a:p>
      </dgm:t>
    </dgm:pt>
    <dgm:pt modelId="{8243D534-5861-45E7-A44F-BA0ADFCF4100}">
      <dgm:prSet/>
      <dgm:spPr/>
      <dgm:t>
        <a:bodyPr/>
        <a:lstStyle/>
        <a:p>
          <a:r>
            <a:rPr lang="de-DE"/>
            <a:t>Random Forest Regression</a:t>
          </a:r>
          <a:endParaRPr lang="en-US"/>
        </a:p>
      </dgm:t>
    </dgm:pt>
    <dgm:pt modelId="{E5B9930D-9736-424E-902F-1E188DB2CE7B}" type="parTrans" cxnId="{F6E22914-F9B8-42AE-8407-9C7E0050F039}">
      <dgm:prSet/>
      <dgm:spPr/>
      <dgm:t>
        <a:bodyPr/>
        <a:lstStyle/>
        <a:p>
          <a:endParaRPr lang="en-US"/>
        </a:p>
      </dgm:t>
    </dgm:pt>
    <dgm:pt modelId="{84FEFC66-378F-47D8-9346-1E40A119CF73}" type="sibTrans" cxnId="{F6E22914-F9B8-42AE-8407-9C7E0050F039}">
      <dgm:prSet/>
      <dgm:spPr/>
      <dgm:t>
        <a:bodyPr/>
        <a:lstStyle/>
        <a:p>
          <a:endParaRPr lang="en-US"/>
        </a:p>
      </dgm:t>
    </dgm:pt>
    <dgm:pt modelId="{28180B97-070F-4E93-B7C4-EEF4D29DE927}" type="pres">
      <dgm:prSet presAssocID="{1A6040AB-6FE2-4E47-98AF-0A9509922D45}" presName="Name0" presStyleCnt="0">
        <dgm:presLayoutVars>
          <dgm:dir/>
          <dgm:animLvl val="lvl"/>
          <dgm:resizeHandles val="exact"/>
        </dgm:presLayoutVars>
      </dgm:prSet>
      <dgm:spPr/>
    </dgm:pt>
    <dgm:pt modelId="{5166567B-6DC2-49F0-95B2-DA8E5D82F7C8}" type="pres">
      <dgm:prSet presAssocID="{6CA00279-9D27-4595-BC31-2845325F2E56}" presName="composite" presStyleCnt="0"/>
      <dgm:spPr/>
    </dgm:pt>
    <dgm:pt modelId="{97AFB470-E7B6-44F2-B581-E290397ECDA6}" type="pres">
      <dgm:prSet presAssocID="{6CA00279-9D27-4595-BC31-2845325F2E5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832F2FD-83CF-42D8-9473-658896ABDC4E}" type="pres">
      <dgm:prSet presAssocID="{6CA00279-9D27-4595-BC31-2845325F2E56}" presName="desTx" presStyleLbl="alignAccFollowNode1" presStyleIdx="0" presStyleCnt="2">
        <dgm:presLayoutVars>
          <dgm:bulletEnabled val="1"/>
        </dgm:presLayoutVars>
      </dgm:prSet>
      <dgm:spPr/>
    </dgm:pt>
    <dgm:pt modelId="{18C988BC-53B7-4D2A-9F38-AA3BFCA8B3E4}" type="pres">
      <dgm:prSet presAssocID="{11924ED1-E8DA-40F0-B378-D52A4CF9241A}" presName="space" presStyleCnt="0"/>
      <dgm:spPr/>
    </dgm:pt>
    <dgm:pt modelId="{EA950094-FA3E-4A2D-A768-AE9E7CA175D6}" type="pres">
      <dgm:prSet presAssocID="{3D8E2F01-8F4B-4D5D-982A-E31DDD73974D}" presName="composite" presStyleCnt="0"/>
      <dgm:spPr/>
    </dgm:pt>
    <dgm:pt modelId="{E775D044-970E-449D-B471-624FAF91B648}" type="pres">
      <dgm:prSet presAssocID="{3D8E2F01-8F4B-4D5D-982A-E31DDD73974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BD6B711-8785-45F8-A602-03939C409BD9}" type="pres">
      <dgm:prSet presAssocID="{3D8E2F01-8F4B-4D5D-982A-E31DDD73974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B8AF60A-C54D-4C9D-A24A-34F2D9D68AD3}" type="presOf" srcId="{5EEFB5E4-D0F1-4922-B53A-945C84E6DB11}" destId="{C832F2FD-83CF-42D8-9473-658896ABDC4E}" srcOrd="0" destOrd="1" presId="urn:microsoft.com/office/officeart/2005/8/layout/hList1"/>
    <dgm:cxn modelId="{F6E22914-F9B8-42AE-8407-9C7E0050F039}" srcId="{3D8E2F01-8F4B-4D5D-982A-E31DDD73974D}" destId="{8243D534-5861-45E7-A44F-BA0ADFCF4100}" srcOrd="1" destOrd="0" parTransId="{E5B9930D-9736-424E-902F-1E188DB2CE7B}" sibTransId="{84FEFC66-378F-47D8-9346-1E40A119CF73}"/>
    <dgm:cxn modelId="{35D8881C-D04F-4418-A1B0-FF0EEE77EB7A}" srcId="{1A6040AB-6FE2-4E47-98AF-0A9509922D45}" destId="{3D8E2F01-8F4B-4D5D-982A-E31DDD73974D}" srcOrd="1" destOrd="0" parTransId="{F053E934-3211-4F20-97D8-C982A6B2E345}" sibTransId="{432268CA-648C-4507-BB76-81558BCF8C17}"/>
    <dgm:cxn modelId="{16B49753-1FC5-4EB8-8E82-C178BA7181C8}" type="presOf" srcId="{6CA00279-9D27-4595-BC31-2845325F2E56}" destId="{97AFB470-E7B6-44F2-B581-E290397ECDA6}" srcOrd="0" destOrd="0" presId="urn:microsoft.com/office/officeart/2005/8/layout/hList1"/>
    <dgm:cxn modelId="{B360FA53-CFF7-4C6B-A6FA-056C7F64CC01}" type="presOf" srcId="{8243D534-5861-45E7-A44F-BA0ADFCF4100}" destId="{5BD6B711-8785-45F8-A602-03939C409BD9}" srcOrd="0" destOrd="1" presId="urn:microsoft.com/office/officeart/2005/8/layout/hList1"/>
    <dgm:cxn modelId="{383B7C64-A016-48FD-A365-49005560EDB9}" type="presOf" srcId="{FB9E3188-9541-4708-880A-332E62AD3C38}" destId="{C832F2FD-83CF-42D8-9473-658896ABDC4E}" srcOrd="0" destOrd="0" presId="urn:microsoft.com/office/officeart/2005/8/layout/hList1"/>
    <dgm:cxn modelId="{B8188988-0808-491B-A415-9DCF216E7E4E}" srcId="{1A6040AB-6FE2-4E47-98AF-0A9509922D45}" destId="{6CA00279-9D27-4595-BC31-2845325F2E56}" srcOrd="0" destOrd="0" parTransId="{2D0395E4-3FED-49E9-8BA1-0705F0927E1B}" sibTransId="{11924ED1-E8DA-40F0-B378-D52A4CF9241A}"/>
    <dgm:cxn modelId="{F5FE3192-33FC-4893-A2E5-30904D22BA2A}" type="presOf" srcId="{4ACCE3E9-DE54-4A9D-9661-08CE8DA9EDBF}" destId="{5BD6B711-8785-45F8-A602-03939C409BD9}" srcOrd="0" destOrd="0" presId="urn:microsoft.com/office/officeart/2005/8/layout/hList1"/>
    <dgm:cxn modelId="{8E61579A-2802-451B-97C4-C0AF361737D2}" type="presOf" srcId="{1A6040AB-6FE2-4E47-98AF-0A9509922D45}" destId="{28180B97-070F-4E93-B7C4-EEF4D29DE927}" srcOrd="0" destOrd="0" presId="urn:microsoft.com/office/officeart/2005/8/layout/hList1"/>
    <dgm:cxn modelId="{E054D8B1-9095-4EB1-B1AB-7036FB47C08F}" srcId="{6CA00279-9D27-4595-BC31-2845325F2E56}" destId="{A3C8F456-EE6A-4C0A-A2F4-7A87F09626A4}" srcOrd="2" destOrd="0" parTransId="{B92D65B9-FE46-4D53-BBCE-9EB20412036D}" sibTransId="{42A8653C-D275-42A0-B3FA-94E3583EBAB8}"/>
    <dgm:cxn modelId="{D53968B9-5590-488D-81DB-E91336A0EA20}" srcId="{6CA00279-9D27-4595-BC31-2845325F2E56}" destId="{5EEFB5E4-D0F1-4922-B53A-945C84E6DB11}" srcOrd="1" destOrd="0" parTransId="{95D3921F-F122-440B-825C-3726EEFF6A5F}" sibTransId="{2C8B0B18-7C96-4C24-8583-E67E8CFAA982}"/>
    <dgm:cxn modelId="{A6FCB0C2-06B9-4F7E-B3B8-07A2ED1CF92A}" type="presOf" srcId="{A3C8F456-EE6A-4C0A-A2F4-7A87F09626A4}" destId="{C832F2FD-83CF-42D8-9473-658896ABDC4E}" srcOrd="0" destOrd="2" presId="urn:microsoft.com/office/officeart/2005/8/layout/hList1"/>
    <dgm:cxn modelId="{6120A0D1-08CF-4A88-81D4-DB23476C170A}" type="presOf" srcId="{3D8E2F01-8F4B-4D5D-982A-E31DDD73974D}" destId="{E775D044-970E-449D-B471-624FAF91B648}" srcOrd="0" destOrd="0" presId="urn:microsoft.com/office/officeart/2005/8/layout/hList1"/>
    <dgm:cxn modelId="{C43677E5-BA4B-4EEB-9F8B-5888969B8CD6}" srcId="{6CA00279-9D27-4595-BC31-2845325F2E56}" destId="{FB9E3188-9541-4708-880A-332E62AD3C38}" srcOrd="0" destOrd="0" parTransId="{A448EAA9-4998-4105-B635-E67BB76CC87E}" sibTransId="{AF217CB0-9F8C-4D87-8418-9147FF951FF7}"/>
    <dgm:cxn modelId="{DF0854F5-B8B5-445C-8BBA-25D72E563CB3}" srcId="{3D8E2F01-8F4B-4D5D-982A-E31DDD73974D}" destId="{4ACCE3E9-DE54-4A9D-9661-08CE8DA9EDBF}" srcOrd="0" destOrd="0" parTransId="{97EEF9C5-40B7-4358-A0D1-F078EC13F01E}" sibTransId="{90D3CF00-1918-41D2-8DDF-3B1252CE9C5E}"/>
    <dgm:cxn modelId="{DEF055A1-51BF-4BBA-A951-BCE6A79D5537}" type="presParOf" srcId="{28180B97-070F-4E93-B7C4-EEF4D29DE927}" destId="{5166567B-6DC2-49F0-95B2-DA8E5D82F7C8}" srcOrd="0" destOrd="0" presId="urn:microsoft.com/office/officeart/2005/8/layout/hList1"/>
    <dgm:cxn modelId="{0E94625C-C0EC-48B7-BC1D-2D7C3A5C32E0}" type="presParOf" srcId="{5166567B-6DC2-49F0-95B2-DA8E5D82F7C8}" destId="{97AFB470-E7B6-44F2-B581-E290397ECDA6}" srcOrd="0" destOrd="0" presId="urn:microsoft.com/office/officeart/2005/8/layout/hList1"/>
    <dgm:cxn modelId="{AF3C05D1-B575-41F4-9F7B-8D909340D228}" type="presParOf" srcId="{5166567B-6DC2-49F0-95B2-DA8E5D82F7C8}" destId="{C832F2FD-83CF-42D8-9473-658896ABDC4E}" srcOrd="1" destOrd="0" presId="urn:microsoft.com/office/officeart/2005/8/layout/hList1"/>
    <dgm:cxn modelId="{ABB36F9F-F12D-4A53-85C3-4DFDDDA03352}" type="presParOf" srcId="{28180B97-070F-4E93-B7C4-EEF4D29DE927}" destId="{18C988BC-53B7-4D2A-9F38-AA3BFCA8B3E4}" srcOrd="1" destOrd="0" presId="urn:microsoft.com/office/officeart/2005/8/layout/hList1"/>
    <dgm:cxn modelId="{E4B26F8F-FB7E-4EB7-AC5E-C8D81BAFD9C0}" type="presParOf" srcId="{28180B97-070F-4E93-B7C4-EEF4D29DE927}" destId="{EA950094-FA3E-4A2D-A768-AE9E7CA175D6}" srcOrd="2" destOrd="0" presId="urn:microsoft.com/office/officeart/2005/8/layout/hList1"/>
    <dgm:cxn modelId="{965C0D7F-DD3D-40C8-A29F-0694DE2B75F9}" type="presParOf" srcId="{EA950094-FA3E-4A2D-A768-AE9E7CA175D6}" destId="{E775D044-970E-449D-B471-624FAF91B648}" srcOrd="0" destOrd="0" presId="urn:microsoft.com/office/officeart/2005/8/layout/hList1"/>
    <dgm:cxn modelId="{51325CA3-E1FC-40E8-8FE5-18ADBA3047D7}" type="presParOf" srcId="{EA950094-FA3E-4A2D-A768-AE9E7CA175D6}" destId="{5BD6B711-8785-45F8-A602-03939C409BD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89EFF45-02D1-43BE-95BE-53BC2581A953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2562AC-1D9E-4586-A8BB-F0D205B8FA47}">
      <dgm:prSet/>
      <dgm:spPr/>
      <dgm:t>
        <a:bodyPr/>
        <a:lstStyle/>
        <a:p>
          <a:r>
            <a:rPr lang="de-DE"/>
            <a:t>Data Splitting</a:t>
          </a:r>
          <a:endParaRPr lang="en-US"/>
        </a:p>
      </dgm:t>
    </dgm:pt>
    <dgm:pt modelId="{75CDCB5D-B06C-403C-845D-26FCADB945C1}" type="parTrans" cxnId="{0D833146-51EF-4A2E-918F-4F767E51ABB8}">
      <dgm:prSet/>
      <dgm:spPr/>
      <dgm:t>
        <a:bodyPr/>
        <a:lstStyle/>
        <a:p>
          <a:endParaRPr lang="en-US"/>
        </a:p>
      </dgm:t>
    </dgm:pt>
    <dgm:pt modelId="{A0682764-E35F-4A7B-B491-635481C29B7B}" type="sibTrans" cxnId="{0D833146-51EF-4A2E-918F-4F767E51ABB8}">
      <dgm:prSet/>
      <dgm:spPr/>
      <dgm:t>
        <a:bodyPr/>
        <a:lstStyle/>
        <a:p>
          <a:endParaRPr lang="en-US"/>
        </a:p>
      </dgm:t>
    </dgm:pt>
    <dgm:pt modelId="{A7541363-AE5B-4272-8B09-AE332CADFBC8}">
      <dgm:prSet/>
      <dgm:spPr/>
      <dgm:t>
        <a:bodyPr/>
        <a:lstStyle/>
        <a:p>
          <a:r>
            <a:rPr lang="de-DE"/>
            <a:t>Training Set (60%)</a:t>
          </a:r>
          <a:endParaRPr lang="en-US"/>
        </a:p>
      </dgm:t>
    </dgm:pt>
    <dgm:pt modelId="{978C3F17-FCC8-462E-BD26-FBC199E54B00}" type="parTrans" cxnId="{D934CFB8-BD6F-4293-A954-09ECBA0B5064}">
      <dgm:prSet/>
      <dgm:spPr/>
      <dgm:t>
        <a:bodyPr/>
        <a:lstStyle/>
        <a:p>
          <a:endParaRPr lang="en-US"/>
        </a:p>
      </dgm:t>
    </dgm:pt>
    <dgm:pt modelId="{F609659B-112D-45D3-A2A7-F587A37CD323}" type="sibTrans" cxnId="{D934CFB8-BD6F-4293-A954-09ECBA0B5064}">
      <dgm:prSet/>
      <dgm:spPr/>
      <dgm:t>
        <a:bodyPr/>
        <a:lstStyle/>
        <a:p>
          <a:endParaRPr lang="en-US"/>
        </a:p>
      </dgm:t>
    </dgm:pt>
    <dgm:pt modelId="{24B8FE6A-BB61-4513-937D-9D73A3C9BA5E}">
      <dgm:prSet/>
      <dgm:spPr/>
      <dgm:t>
        <a:bodyPr/>
        <a:lstStyle/>
        <a:p>
          <a:r>
            <a:rPr lang="de-DE"/>
            <a:t>Validation Set (20%)</a:t>
          </a:r>
          <a:endParaRPr lang="en-US"/>
        </a:p>
      </dgm:t>
    </dgm:pt>
    <dgm:pt modelId="{9B21D997-75B8-4BB7-923A-1D37AD823BF0}" type="parTrans" cxnId="{908766D6-C9FB-4E6A-9DBD-FF1AB04F8B86}">
      <dgm:prSet/>
      <dgm:spPr/>
      <dgm:t>
        <a:bodyPr/>
        <a:lstStyle/>
        <a:p>
          <a:endParaRPr lang="en-US"/>
        </a:p>
      </dgm:t>
    </dgm:pt>
    <dgm:pt modelId="{BD89523E-DC56-4393-8689-94D0D3C68C29}" type="sibTrans" cxnId="{908766D6-C9FB-4E6A-9DBD-FF1AB04F8B86}">
      <dgm:prSet/>
      <dgm:spPr/>
      <dgm:t>
        <a:bodyPr/>
        <a:lstStyle/>
        <a:p>
          <a:endParaRPr lang="en-US"/>
        </a:p>
      </dgm:t>
    </dgm:pt>
    <dgm:pt modelId="{80680D9A-7EDC-4398-88CA-1DAA0214A3DA}">
      <dgm:prSet/>
      <dgm:spPr/>
      <dgm:t>
        <a:bodyPr/>
        <a:lstStyle/>
        <a:p>
          <a:r>
            <a:rPr lang="de-DE"/>
            <a:t>Test Set (20%)</a:t>
          </a:r>
          <a:endParaRPr lang="en-US"/>
        </a:p>
      </dgm:t>
    </dgm:pt>
    <dgm:pt modelId="{58E21A31-99BB-447B-9F9B-B65316EF2832}" type="parTrans" cxnId="{AE920DC2-E800-4874-AE99-64A8EBCBE899}">
      <dgm:prSet/>
      <dgm:spPr/>
      <dgm:t>
        <a:bodyPr/>
        <a:lstStyle/>
        <a:p>
          <a:endParaRPr lang="en-US"/>
        </a:p>
      </dgm:t>
    </dgm:pt>
    <dgm:pt modelId="{7C4D5C24-6430-4E7C-85A2-CC10A9D28AF3}" type="sibTrans" cxnId="{AE920DC2-E800-4874-AE99-64A8EBCBE899}">
      <dgm:prSet/>
      <dgm:spPr/>
      <dgm:t>
        <a:bodyPr/>
        <a:lstStyle/>
        <a:p>
          <a:endParaRPr lang="en-US"/>
        </a:p>
      </dgm:t>
    </dgm:pt>
    <dgm:pt modelId="{E4C55A89-7C66-4591-81B2-171DDB2F260D}">
      <dgm:prSet/>
      <dgm:spPr/>
      <dgm:t>
        <a:bodyPr/>
        <a:lstStyle/>
        <a:p>
          <a:r>
            <a:rPr lang="de-DE"/>
            <a:t>Complementary regression metrics</a:t>
          </a:r>
          <a:endParaRPr lang="en-US"/>
        </a:p>
      </dgm:t>
    </dgm:pt>
    <dgm:pt modelId="{3F9F15A1-4B12-4529-B354-808D295F518F}" type="parTrans" cxnId="{634A6EA8-48D9-4C64-A797-77988A5DF220}">
      <dgm:prSet/>
      <dgm:spPr/>
      <dgm:t>
        <a:bodyPr/>
        <a:lstStyle/>
        <a:p>
          <a:endParaRPr lang="en-US"/>
        </a:p>
      </dgm:t>
    </dgm:pt>
    <dgm:pt modelId="{8F4BF24C-4C50-45CF-8348-C1EAC10613AE}" type="sibTrans" cxnId="{634A6EA8-48D9-4C64-A797-77988A5DF220}">
      <dgm:prSet/>
      <dgm:spPr/>
      <dgm:t>
        <a:bodyPr/>
        <a:lstStyle/>
        <a:p>
          <a:endParaRPr lang="en-US"/>
        </a:p>
      </dgm:t>
    </dgm:pt>
    <dgm:pt modelId="{0849D46F-1F32-4DFF-B69F-D8FB681635D8}">
      <dgm:prSet/>
      <dgm:spPr/>
      <dgm:t>
        <a:bodyPr/>
        <a:lstStyle/>
        <a:p>
          <a:r>
            <a:rPr lang="de-DE"/>
            <a:t>RMSE</a:t>
          </a:r>
          <a:endParaRPr lang="en-US"/>
        </a:p>
      </dgm:t>
    </dgm:pt>
    <dgm:pt modelId="{D6A10AA5-BB67-4D9B-BDB6-D7E62FE8D87D}" type="parTrans" cxnId="{B2F7A0C7-7B74-4CA5-A7BE-C610D646B6DE}">
      <dgm:prSet/>
      <dgm:spPr/>
      <dgm:t>
        <a:bodyPr/>
        <a:lstStyle/>
        <a:p>
          <a:endParaRPr lang="en-US"/>
        </a:p>
      </dgm:t>
    </dgm:pt>
    <dgm:pt modelId="{6B4DD69D-7A13-478B-A689-A62C6D730135}" type="sibTrans" cxnId="{B2F7A0C7-7B74-4CA5-A7BE-C610D646B6DE}">
      <dgm:prSet/>
      <dgm:spPr/>
      <dgm:t>
        <a:bodyPr/>
        <a:lstStyle/>
        <a:p>
          <a:endParaRPr lang="en-US"/>
        </a:p>
      </dgm:t>
    </dgm:pt>
    <dgm:pt modelId="{86D16E39-455A-47F7-AC61-A8B77D4D6CCC}">
      <dgm:prSet/>
      <dgm:spPr/>
      <dgm:t>
        <a:bodyPr/>
        <a:lstStyle/>
        <a:p>
          <a:r>
            <a:rPr lang="de-DE"/>
            <a:t>MAE</a:t>
          </a:r>
          <a:endParaRPr lang="en-US"/>
        </a:p>
      </dgm:t>
    </dgm:pt>
    <dgm:pt modelId="{F874C34E-63AD-4FBB-BEA9-D17F9D86AA49}" type="parTrans" cxnId="{C4C6227E-49E4-4222-8569-4D1502C657A5}">
      <dgm:prSet/>
      <dgm:spPr/>
      <dgm:t>
        <a:bodyPr/>
        <a:lstStyle/>
        <a:p>
          <a:endParaRPr lang="en-US"/>
        </a:p>
      </dgm:t>
    </dgm:pt>
    <dgm:pt modelId="{28882837-96DD-49D2-B523-D0B7B7CB8E6A}" type="sibTrans" cxnId="{C4C6227E-49E4-4222-8569-4D1502C657A5}">
      <dgm:prSet/>
      <dgm:spPr/>
      <dgm:t>
        <a:bodyPr/>
        <a:lstStyle/>
        <a:p>
          <a:endParaRPr lang="en-US"/>
        </a:p>
      </dgm:t>
    </dgm:pt>
    <dgm:pt modelId="{8F928245-9759-4B2C-9DD8-D3412E3B4B9C}">
      <dgm:prSet/>
      <dgm:spPr/>
      <dgm:t>
        <a:bodyPr/>
        <a:lstStyle/>
        <a:p>
          <a:r>
            <a:rPr lang="de-DE"/>
            <a:t>R^2 Score</a:t>
          </a:r>
          <a:endParaRPr lang="en-US"/>
        </a:p>
      </dgm:t>
    </dgm:pt>
    <dgm:pt modelId="{44B959F7-767B-4634-B087-AB4127F5094E}" type="parTrans" cxnId="{BABEC224-9411-45A7-9646-AFE5A85590AA}">
      <dgm:prSet/>
      <dgm:spPr/>
      <dgm:t>
        <a:bodyPr/>
        <a:lstStyle/>
        <a:p>
          <a:endParaRPr lang="en-US"/>
        </a:p>
      </dgm:t>
    </dgm:pt>
    <dgm:pt modelId="{413D56AF-1F02-4450-B8A2-CF6581F4F599}" type="sibTrans" cxnId="{BABEC224-9411-45A7-9646-AFE5A85590AA}">
      <dgm:prSet/>
      <dgm:spPr/>
      <dgm:t>
        <a:bodyPr/>
        <a:lstStyle/>
        <a:p>
          <a:endParaRPr lang="en-US"/>
        </a:p>
      </dgm:t>
    </dgm:pt>
    <dgm:pt modelId="{7C2E735A-9781-094F-88FD-9441BD96FECE}" type="pres">
      <dgm:prSet presAssocID="{E89EFF45-02D1-43BE-95BE-53BC2581A953}" presName="linearFlow" presStyleCnt="0">
        <dgm:presLayoutVars>
          <dgm:dir/>
          <dgm:animLvl val="lvl"/>
          <dgm:resizeHandles val="exact"/>
        </dgm:presLayoutVars>
      </dgm:prSet>
      <dgm:spPr/>
    </dgm:pt>
    <dgm:pt modelId="{76D1F5E9-FB0E-B04D-894F-05DD85BB6E96}" type="pres">
      <dgm:prSet presAssocID="{092562AC-1D9E-4586-A8BB-F0D205B8FA47}" presName="composite" presStyleCnt="0"/>
      <dgm:spPr/>
    </dgm:pt>
    <dgm:pt modelId="{0F987223-A754-4C4B-B071-8DD51234089C}" type="pres">
      <dgm:prSet presAssocID="{092562AC-1D9E-4586-A8BB-F0D205B8FA47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84DD0D86-6123-C142-96AD-7F7C902DC0DF}" type="pres">
      <dgm:prSet presAssocID="{092562AC-1D9E-4586-A8BB-F0D205B8FA47}" presName="descendantText" presStyleLbl="alignAcc1" presStyleIdx="0" presStyleCnt="2">
        <dgm:presLayoutVars>
          <dgm:bulletEnabled val="1"/>
        </dgm:presLayoutVars>
      </dgm:prSet>
      <dgm:spPr/>
    </dgm:pt>
    <dgm:pt modelId="{C139B19C-2E5A-1149-B15B-F3BB76CF5D25}" type="pres">
      <dgm:prSet presAssocID="{A0682764-E35F-4A7B-B491-635481C29B7B}" presName="sp" presStyleCnt="0"/>
      <dgm:spPr/>
    </dgm:pt>
    <dgm:pt modelId="{014D7CF1-F299-DC4A-823A-DA0FF38A1E4D}" type="pres">
      <dgm:prSet presAssocID="{E4C55A89-7C66-4591-81B2-171DDB2F260D}" presName="composite" presStyleCnt="0"/>
      <dgm:spPr/>
    </dgm:pt>
    <dgm:pt modelId="{5AECF6A3-2684-1F4F-9226-1B3FD070A834}" type="pres">
      <dgm:prSet presAssocID="{E4C55A89-7C66-4591-81B2-171DDB2F260D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3B7E280D-0439-7647-87D3-895CAC6DF5DA}" type="pres">
      <dgm:prSet presAssocID="{E4C55A89-7C66-4591-81B2-171DDB2F260D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BABEC224-9411-45A7-9646-AFE5A85590AA}" srcId="{E4C55A89-7C66-4591-81B2-171DDB2F260D}" destId="{8F928245-9759-4B2C-9DD8-D3412E3B4B9C}" srcOrd="2" destOrd="0" parTransId="{44B959F7-767B-4634-B087-AB4127F5094E}" sibTransId="{413D56AF-1F02-4450-B8A2-CF6581F4F599}"/>
    <dgm:cxn modelId="{9BBF4F32-19EA-F347-94D3-39438276F7BF}" type="presOf" srcId="{E89EFF45-02D1-43BE-95BE-53BC2581A953}" destId="{7C2E735A-9781-094F-88FD-9441BD96FECE}" srcOrd="0" destOrd="0" presId="urn:microsoft.com/office/officeart/2005/8/layout/chevron2"/>
    <dgm:cxn modelId="{B5F07936-424A-8C4C-B82E-22AE701A1ECF}" type="presOf" srcId="{86D16E39-455A-47F7-AC61-A8B77D4D6CCC}" destId="{3B7E280D-0439-7647-87D3-895CAC6DF5DA}" srcOrd="0" destOrd="1" presId="urn:microsoft.com/office/officeart/2005/8/layout/chevron2"/>
    <dgm:cxn modelId="{0D833146-51EF-4A2E-918F-4F767E51ABB8}" srcId="{E89EFF45-02D1-43BE-95BE-53BC2581A953}" destId="{092562AC-1D9E-4586-A8BB-F0D205B8FA47}" srcOrd="0" destOrd="0" parTransId="{75CDCB5D-B06C-403C-845D-26FCADB945C1}" sibTransId="{A0682764-E35F-4A7B-B491-635481C29B7B}"/>
    <dgm:cxn modelId="{B8355148-8520-3141-B4AD-55D3C3E353DF}" type="presOf" srcId="{24B8FE6A-BB61-4513-937D-9D73A3C9BA5E}" destId="{84DD0D86-6123-C142-96AD-7F7C902DC0DF}" srcOrd="0" destOrd="1" presId="urn:microsoft.com/office/officeart/2005/8/layout/chevron2"/>
    <dgm:cxn modelId="{835A3960-CADB-E84C-A7C9-97CB032D364B}" type="presOf" srcId="{A7541363-AE5B-4272-8B09-AE332CADFBC8}" destId="{84DD0D86-6123-C142-96AD-7F7C902DC0DF}" srcOrd="0" destOrd="0" presId="urn:microsoft.com/office/officeart/2005/8/layout/chevron2"/>
    <dgm:cxn modelId="{A73FF46D-2B6D-1C43-9CD5-22C0E56785E0}" type="presOf" srcId="{80680D9A-7EDC-4398-88CA-1DAA0214A3DA}" destId="{84DD0D86-6123-C142-96AD-7F7C902DC0DF}" srcOrd="0" destOrd="2" presId="urn:microsoft.com/office/officeart/2005/8/layout/chevron2"/>
    <dgm:cxn modelId="{C4C6227E-49E4-4222-8569-4D1502C657A5}" srcId="{E4C55A89-7C66-4591-81B2-171DDB2F260D}" destId="{86D16E39-455A-47F7-AC61-A8B77D4D6CCC}" srcOrd="1" destOrd="0" parTransId="{F874C34E-63AD-4FBB-BEA9-D17F9D86AA49}" sibTransId="{28882837-96DD-49D2-B523-D0B7B7CB8E6A}"/>
    <dgm:cxn modelId="{317C0887-D411-7742-818D-0EC690155478}" type="presOf" srcId="{092562AC-1D9E-4586-A8BB-F0D205B8FA47}" destId="{0F987223-A754-4C4B-B071-8DD51234089C}" srcOrd="0" destOrd="0" presId="urn:microsoft.com/office/officeart/2005/8/layout/chevron2"/>
    <dgm:cxn modelId="{634A6EA8-48D9-4C64-A797-77988A5DF220}" srcId="{E89EFF45-02D1-43BE-95BE-53BC2581A953}" destId="{E4C55A89-7C66-4591-81B2-171DDB2F260D}" srcOrd="1" destOrd="0" parTransId="{3F9F15A1-4B12-4529-B354-808D295F518F}" sibTransId="{8F4BF24C-4C50-45CF-8348-C1EAC10613AE}"/>
    <dgm:cxn modelId="{549348A9-34C7-1E4B-A90F-20A86F4E4E93}" type="presOf" srcId="{8F928245-9759-4B2C-9DD8-D3412E3B4B9C}" destId="{3B7E280D-0439-7647-87D3-895CAC6DF5DA}" srcOrd="0" destOrd="2" presId="urn:microsoft.com/office/officeart/2005/8/layout/chevron2"/>
    <dgm:cxn modelId="{C21DD7AE-1CAF-2D48-A2C7-583B3BB15BC8}" type="presOf" srcId="{0849D46F-1F32-4DFF-B69F-D8FB681635D8}" destId="{3B7E280D-0439-7647-87D3-895CAC6DF5DA}" srcOrd="0" destOrd="0" presId="urn:microsoft.com/office/officeart/2005/8/layout/chevron2"/>
    <dgm:cxn modelId="{D934CFB8-BD6F-4293-A954-09ECBA0B5064}" srcId="{092562AC-1D9E-4586-A8BB-F0D205B8FA47}" destId="{A7541363-AE5B-4272-8B09-AE332CADFBC8}" srcOrd="0" destOrd="0" parTransId="{978C3F17-FCC8-462E-BD26-FBC199E54B00}" sibTransId="{F609659B-112D-45D3-A2A7-F587A37CD323}"/>
    <dgm:cxn modelId="{5A4394BE-5A9B-B747-A747-DE43083D604E}" type="presOf" srcId="{E4C55A89-7C66-4591-81B2-171DDB2F260D}" destId="{5AECF6A3-2684-1F4F-9226-1B3FD070A834}" srcOrd="0" destOrd="0" presId="urn:microsoft.com/office/officeart/2005/8/layout/chevron2"/>
    <dgm:cxn modelId="{AE920DC2-E800-4874-AE99-64A8EBCBE899}" srcId="{092562AC-1D9E-4586-A8BB-F0D205B8FA47}" destId="{80680D9A-7EDC-4398-88CA-1DAA0214A3DA}" srcOrd="2" destOrd="0" parTransId="{58E21A31-99BB-447B-9F9B-B65316EF2832}" sibTransId="{7C4D5C24-6430-4E7C-85A2-CC10A9D28AF3}"/>
    <dgm:cxn modelId="{B2F7A0C7-7B74-4CA5-A7BE-C610D646B6DE}" srcId="{E4C55A89-7C66-4591-81B2-171DDB2F260D}" destId="{0849D46F-1F32-4DFF-B69F-D8FB681635D8}" srcOrd="0" destOrd="0" parTransId="{D6A10AA5-BB67-4D9B-BDB6-D7E62FE8D87D}" sibTransId="{6B4DD69D-7A13-478B-A689-A62C6D730135}"/>
    <dgm:cxn modelId="{908766D6-C9FB-4E6A-9DBD-FF1AB04F8B86}" srcId="{092562AC-1D9E-4586-A8BB-F0D205B8FA47}" destId="{24B8FE6A-BB61-4513-937D-9D73A3C9BA5E}" srcOrd="1" destOrd="0" parTransId="{9B21D997-75B8-4BB7-923A-1D37AD823BF0}" sibTransId="{BD89523E-DC56-4393-8689-94D0D3C68C29}"/>
    <dgm:cxn modelId="{C5A5313B-65FD-3441-84A1-9A289A18EF6F}" type="presParOf" srcId="{7C2E735A-9781-094F-88FD-9441BD96FECE}" destId="{76D1F5E9-FB0E-B04D-894F-05DD85BB6E96}" srcOrd="0" destOrd="0" presId="urn:microsoft.com/office/officeart/2005/8/layout/chevron2"/>
    <dgm:cxn modelId="{622B72B3-02FF-6E44-A046-531C66885753}" type="presParOf" srcId="{76D1F5E9-FB0E-B04D-894F-05DD85BB6E96}" destId="{0F987223-A754-4C4B-B071-8DD51234089C}" srcOrd="0" destOrd="0" presId="urn:microsoft.com/office/officeart/2005/8/layout/chevron2"/>
    <dgm:cxn modelId="{B9E44DB2-5BC0-E640-BB1D-265B26730566}" type="presParOf" srcId="{76D1F5E9-FB0E-B04D-894F-05DD85BB6E96}" destId="{84DD0D86-6123-C142-96AD-7F7C902DC0DF}" srcOrd="1" destOrd="0" presId="urn:microsoft.com/office/officeart/2005/8/layout/chevron2"/>
    <dgm:cxn modelId="{84F746C4-29B2-BC48-A6F2-611B093827E4}" type="presParOf" srcId="{7C2E735A-9781-094F-88FD-9441BD96FECE}" destId="{C139B19C-2E5A-1149-B15B-F3BB76CF5D25}" srcOrd="1" destOrd="0" presId="urn:microsoft.com/office/officeart/2005/8/layout/chevron2"/>
    <dgm:cxn modelId="{8390D95C-5A58-3F43-876E-5BEE07852B27}" type="presParOf" srcId="{7C2E735A-9781-094F-88FD-9441BD96FECE}" destId="{014D7CF1-F299-DC4A-823A-DA0FF38A1E4D}" srcOrd="2" destOrd="0" presId="urn:microsoft.com/office/officeart/2005/8/layout/chevron2"/>
    <dgm:cxn modelId="{44A7D2EE-28A7-8141-9E6A-A0AA7D9E6923}" type="presParOf" srcId="{014D7CF1-F299-DC4A-823A-DA0FF38A1E4D}" destId="{5AECF6A3-2684-1F4F-9226-1B3FD070A834}" srcOrd="0" destOrd="0" presId="urn:microsoft.com/office/officeart/2005/8/layout/chevron2"/>
    <dgm:cxn modelId="{52354753-2E52-E545-A8FC-D136CBD4BC17}" type="presParOf" srcId="{014D7CF1-F299-DC4A-823A-DA0FF38A1E4D}" destId="{3B7E280D-0439-7647-87D3-895CAC6DF5D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284CD53-BC2D-4E32-9B5A-119B618F6FF8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065564-D3AD-4223-973D-E7B73C48422E}">
      <dgm:prSet/>
      <dgm:spPr/>
      <dgm:t>
        <a:bodyPr/>
        <a:lstStyle/>
        <a:p>
          <a:r>
            <a:rPr lang="en-US"/>
            <a:t>Baseline</a:t>
          </a:r>
          <a:r>
            <a:rPr lang="en-US" baseline="0"/>
            <a:t> model</a:t>
          </a:r>
          <a:endParaRPr lang="en-US"/>
        </a:p>
      </dgm:t>
    </dgm:pt>
    <dgm:pt modelId="{5BDDAAC0-014D-4C7C-BB38-0001DDE114EA}" type="parTrans" cxnId="{56E73FDB-01B7-42BC-8AAD-8B05FD014297}">
      <dgm:prSet/>
      <dgm:spPr/>
      <dgm:t>
        <a:bodyPr/>
        <a:lstStyle/>
        <a:p>
          <a:endParaRPr lang="en-US"/>
        </a:p>
      </dgm:t>
    </dgm:pt>
    <dgm:pt modelId="{7A46A5F9-AB9B-45D8-B667-C13E1A55093D}" type="sibTrans" cxnId="{56E73FDB-01B7-42BC-8AAD-8B05FD014297}">
      <dgm:prSet/>
      <dgm:spPr/>
      <dgm:t>
        <a:bodyPr/>
        <a:lstStyle/>
        <a:p>
          <a:endParaRPr lang="en-US"/>
        </a:p>
      </dgm:t>
    </dgm:pt>
    <dgm:pt modelId="{23838F74-55CA-4B4C-8AA2-4E50CB593099}">
      <dgm:prSet phldr="0"/>
      <dgm:spPr/>
      <dgm:t>
        <a:bodyPr/>
        <a:lstStyle/>
        <a:p>
          <a:r>
            <a:rPr lang="de-DE" err="1">
              <a:latin typeface="Bierstadt"/>
            </a:rPr>
            <a:t>Objective</a:t>
          </a:r>
          <a:endParaRPr lang="de-DE"/>
        </a:p>
      </dgm:t>
    </dgm:pt>
    <dgm:pt modelId="{E62D9079-9B19-4289-B473-064C2E473C10}" type="parTrans" cxnId="{27151734-F20D-4050-A64F-DC6102FAF5D3}">
      <dgm:prSet/>
      <dgm:spPr/>
      <dgm:t>
        <a:bodyPr/>
        <a:lstStyle/>
        <a:p>
          <a:endParaRPr lang="en-US"/>
        </a:p>
      </dgm:t>
    </dgm:pt>
    <dgm:pt modelId="{D1464740-2563-4E7B-9607-BB451A0A5B73}" type="sibTrans" cxnId="{27151734-F20D-4050-A64F-DC6102FAF5D3}">
      <dgm:prSet/>
      <dgm:spPr/>
      <dgm:t>
        <a:bodyPr/>
        <a:lstStyle/>
        <a:p>
          <a:endParaRPr lang="en-US"/>
        </a:p>
      </dgm:t>
    </dgm:pt>
    <dgm:pt modelId="{961C40D8-BE11-47B9-A42D-DB7D549F9BE0}">
      <dgm:prSet phldr="0"/>
      <dgm:spPr/>
      <dgm:t>
        <a:bodyPr/>
        <a:lstStyle/>
        <a:p>
          <a:pPr rtl="0"/>
          <a:r>
            <a:rPr lang="de-DE" err="1">
              <a:latin typeface="Bierstadt"/>
            </a:rPr>
            <a:t>Enhance</a:t>
          </a:r>
          <a:r>
            <a:rPr lang="de-DE">
              <a:latin typeface="Bierstadt"/>
            </a:rPr>
            <a:t> </a:t>
          </a:r>
          <a:r>
            <a:rPr lang="de-DE" err="1">
              <a:latin typeface="Bierstadt"/>
            </a:rPr>
            <a:t>capabilities</a:t>
          </a:r>
          <a:r>
            <a:rPr lang="de-DE">
              <a:latin typeface="Bierstadt"/>
            </a:rPr>
            <a:t> </a:t>
          </a:r>
          <a:r>
            <a:rPr lang="de-DE" err="1">
              <a:latin typeface="Bierstadt"/>
            </a:rPr>
            <a:t>through</a:t>
          </a:r>
          <a:r>
            <a:rPr lang="de-DE">
              <a:latin typeface="Bierstadt"/>
            </a:rPr>
            <a:t> polynomial </a:t>
          </a:r>
          <a:r>
            <a:rPr lang="de-DE" err="1">
              <a:latin typeface="Bierstadt"/>
            </a:rPr>
            <a:t>features</a:t>
          </a:r>
          <a:r>
            <a:rPr lang="de-DE">
              <a:latin typeface="Bierstadt"/>
            </a:rPr>
            <a:t> and </a:t>
          </a:r>
          <a:r>
            <a:rPr lang="de-DE" err="1">
              <a:latin typeface="Bierstadt"/>
            </a:rPr>
            <a:t>ridge</a:t>
          </a:r>
          <a:r>
            <a:rPr lang="de-DE">
              <a:latin typeface="Bierstadt"/>
            </a:rPr>
            <a:t> </a:t>
          </a:r>
          <a:r>
            <a:rPr lang="de-DE" err="1">
              <a:latin typeface="Bierstadt"/>
            </a:rPr>
            <a:t>regularization</a:t>
          </a:r>
          <a:endParaRPr lang="de-DE" err="1"/>
        </a:p>
      </dgm:t>
    </dgm:pt>
    <dgm:pt modelId="{713EAF91-8DCC-4DD9-91FD-16A38D901527}" type="parTrans" cxnId="{BD0F4A2D-6103-4032-A006-B95950F5513D}">
      <dgm:prSet/>
      <dgm:spPr/>
      <dgm:t>
        <a:bodyPr/>
        <a:lstStyle/>
        <a:p>
          <a:endParaRPr lang="en-US"/>
        </a:p>
      </dgm:t>
    </dgm:pt>
    <dgm:pt modelId="{75080616-D594-4717-99B9-AF6C52EB950E}" type="sibTrans" cxnId="{BD0F4A2D-6103-4032-A006-B95950F5513D}">
      <dgm:prSet/>
      <dgm:spPr/>
      <dgm:t>
        <a:bodyPr/>
        <a:lstStyle/>
        <a:p>
          <a:endParaRPr lang="en-US"/>
        </a:p>
      </dgm:t>
    </dgm:pt>
    <dgm:pt modelId="{982F32D2-8ADA-490C-8E65-B7783AAD37E6}">
      <dgm:prSet/>
      <dgm:spPr/>
      <dgm:t>
        <a:bodyPr/>
        <a:lstStyle/>
        <a:p>
          <a:r>
            <a:rPr lang="de-DE" err="1"/>
            <a:t>Results</a:t>
          </a:r>
          <a:endParaRPr lang="en-US" err="1"/>
        </a:p>
      </dgm:t>
    </dgm:pt>
    <dgm:pt modelId="{335BAFCF-3B13-49DD-8DBA-32B4D559FB8A}" type="parTrans" cxnId="{1B05AD67-321A-4CF6-A24D-4AB721140AE3}">
      <dgm:prSet/>
      <dgm:spPr/>
      <dgm:t>
        <a:bodyPr/>
        <a:lstStyle/>
        <a:p>
          <a:endParaRPr lang="en-US"/>
        </a:p>
      </dgm:t>
    </dgm:pt>
    <dgm:pt modelId="{21957509-3885-4099-A288-6C23CB22BD59}" type="sibTrans" cxnId="{1B05AD67-321A-4CF6-A24D-4AB721140AE3}">
      <dgm:prSet/>
      <dgm:spPr/>
      <dgm:t>
        <a:bodyPr/>
        <a:lstStyle/>
        <a:p>
          <a:endParaRPr lang="en-US"/>
        </a:p>
      </dgm:t>
    </dgm:pt>
    <dgm:pt modelId="{7A7ED6C9-4787-4522-974C-03C88F7D432D}">
      <dgm:prSet/>
      <dgm:spPr/>
      <dgm:t>
        <a:bodyPr/>
        <a:lstStyle/>
        <a:p>
          <a:r>
            <a:rPr lang="de-DE"/>
            <a:t>R^2 score </a:t>
          </a:r>
          <a:r>
            <a:rPr lang="de-DE" err="1"/>
            <a:t>of</a:t>
          </a:r>
          <a:r>
            <a:rPr lang="de-DE"/>
            <a:t> </a:t>
          </a:r>
          <a:r>
            <a:rPr lang="de-DE">
              <a:latin typeface="Bierstadt"/>
            </a:rPr>
            <a:t>0.6546</a:t>
          </a:r>
          <a:endParaRPr lang="en-US"/>
        </a:p>
      </dgm:t>
    </dgm:pt>
    <dgm:pt modelId="{A76F4C7F-8AAD-4637-A5D2-5CFA50893E4F}" type="parTrans" cxnId="{9AA107E9-8790-4108-AF81-7540DD79686E}">
      <dgm:prSet/>
      <dgm:spPr/>
      <dgm:t>
        <a:bodyPr/>
        <a:lstStyle/>
        <a:p>
          <a:endParaRPr lang="en-US"/>
        </a:p>
      </dgm:t>
    </dgm:pt>
    <dgm:pt modelId="{ED07B138-86DD-4DCD-A0BB-B210201BD7E6}" type="sibTrans" cxnId="{9AA107E9-8790-4108-AF81-7540DD79686E}">
      <dgm:prSet/>
      <dgm:spPr/>
      <dgm:t>
        <a:bodyPr/>
        <a:lstStyle/>
        <a:p>
          <a:endParaRPr lang="en-US"/>
        </a:p>
      </dgm:t>
    </dgm:pt>
    <dgm:pt modelId="{DE0A938F-2367-4C93-9961-C467D88E96A4}">
      <dgm:prSet/>
      <dgm:spPr/>
      <dgm:t>
        <a:bodyPr/>
        <a:lstStyle/>
        <a:p>
          <a:r>
            <a:rPr lang="de-DE"/>
            <a:t>RMSE </a:t>
          </a:r>
          <a:r>
            <a:rPr lang="de-DE" err="1"/>
            <a:t>of</a:t>
          </a:r>
          <a:r>
            <a:rPr lang="de-DE"/>
            <a:t> </a:t>
          </a:r>
          <a:r>
            <a:rPr lang="de-DE">
              <a:latin typeface="Bierstadt"/>
            </a:rPr>
            <a:t>328.301</a:t>
          </a:r>
          <a:r>
            <a:rPr lang="de-DE"/>
            <a:t> </a:t>
          </a:r>
          <a:r>
            <a:rPr lang="de-DE" err="1"/>
            <a:t>seconds</a:t>
          </a:r>
          <a:endParaRPr lang="en-US" err="1"/>
        </a:p>
      </dgm:t>
    </dgm:pt>
    <dgm:pt modelId="{460CD3DE-3131-48CF-B4CE-256439E8FE18}" type="parTrans" cxnId="{D40FDDDC-F83A-46D2-915A-23B6077A3161}">
      <dgm:prSet/>
      <dgm:spPr/>
      <dgm:t>
        <a:bodyPr/>
        <a:lstStyle/>
        <a:p>
          <a:endParaRPr lang="en-US"/>
        </a:p>
      </dgm:t>
    </dgm:pt>
    <dgm:pt modelId="{6FA2EA75-834E-48CD-B6BC-E34B239ACA3F}" type="sibTrans" cxnId="{D40FDDDC-F83A-46D2-915A-23B6077A3161}">
      <dgm:prSet/>
      <dgm:spPr/>
      <dgm:t>
        <a:bodyPr/>
        <a:lstStyle/>
        <a:p>
          <a:endParaRPr lang="en-US"/>
        </a:p>
      </dgm:t>
    </dgm:pt>
    <dgm:pt modelId="{8CB088DC-96C6-4D97-A62C-641C2E85FBA9}">
      <dgm:prSet phldr="0"/>
      <dgm:spPr/>
      <dgm:t>
        <a:bodyPr/>
        <a:lstStyle/>
        <a:p>
          <a:endParaRPr lang="de-DE">
            <a:latin typeface="Bierstadt"/>
          </a:endParaRPr>
        </a:p>
      </dgm:t>
    </dgm:pt>
    <dgm:pt modelId="{2BC3C058-D9DD-445F-8A55-E99589EB461D}" type="parTrans" cxnId="{C0E063E7-6483-40C9-B54C-CF231D1F4FC0}">
      <dgm:prSet/>
      <dgm:spPr/>
    </dgm:pt>
    <dgm:pt modelId="{4336DB6E-EF15-4F00-ACE8-3DCCE4576295}" type="sibTrans" cxnId="{C0E063E7-6483-40C9-B54C-CF231D1F4FC0}">
      <dgm:prSet/>
      <dgm:spPr/>
    </dgm:pt>
    <dgm:pt modelId="{70561AFB-F629-4E0A-84A5-CB1033BD3171}">
      <dgm:prSet phldr="0"/>
      <dgm:spPr/>
      <dgm:t>
        <a:bodyPr/>
        <a:lstStyle/>
        <a:p>
          <a:pPr rtl="0"/>
          <a:r>
            <a:rPr lang="en-US">
              <a:latin typeface="Bierstadt"/>
            </a:rPr>
            <a:t>Identifies non-linear Relationships between certain features and target while remaining linear in its parameters</a:t>
          </a:r>
          <a:endParaRPr lang="en-US"/>
        </a:p>
      </dgm:t>
    </dgm:pt>
    <dgm:pt modelId="{E2B3E81A-8321-43E1-9007-C9B3BB5A0A0C}" type="parTrans" cxnId="{48210765-D814-CE43-928E-6698065F88B5}">
      <dgm:prSet/>
      <dgm:spPr/>
    </dgm:pt>
    <dgm:pt modelId="{205A2159-45DF-48A1-9AD7-A5539EC16D76}" type="sibTrans" cxnId="{48210765-D814-CE43-928E-6698065F88B5}">
      <dgm:prSet/>
      <dgm:spPr/>
    </dgm:pt>
    <dgm:pt modelId="{1C9669DD-4C69-40F0-A27D-27350C482FAB}">
      <dgm:prSet phldr="0"/>
      <dgm:spPr/>
      <dgm:t>
        <a:bodyPr/>
        <a:lstStyle/>
        <a:p>
          <a:r>
            <a:rPr lang="en-US" sz="1100">
              <a:solidFill>
                <a:srgbClr val="444444"/>
              </a:solidFill>
              <a:latin typeface="Calibri"/>
              <a:ea typeface="Calibri"/>
              <a:cs typeface="Calibri"/>
            </a:rPr>
            <a:t>Hyperparameter Tuning with GridSearchCV</a:t>
          </a:r>
          <a:endParaRPr lang="de-DE"/>
        </a:p>
      </dgm:t>
    </dgm:pt>
    <dgm:pt modelId="{0A5AFCE9-4898-443B-A3FA-875D2B3D0C40}" type="parTrans" cxnId="{7EAA7390-9F64-C447-B157-A3FAD426564A}">
      <dgm:prSet/>
      <dgm:spPr/>
    </dgm:pt>
    <dgm:pt modelId="{1C550138-F0F6-4A3F-B229-78B05B9EF675}" type="sibTrans" cxnId="{7EAA7390-9F64-C447-B157-A3FAD426564A}">
      <dgm:prSet/>
      <dgm:spPr/>
    </dgm:pt>
    <dgm:pt modelId="{3EFBD379-F758-462C-95E8-A68721084058}">
      <dgm:prSet phldr="0"/>
      <dgm:spPr/>
      <dgm:t>
        <a:bodyPr/>
        <a:lstStyle/>
        <a:p>
          <a:pPr rtl="0"/>
          <a:r>
            <a:rPr lang="en-US" sz="1100">
              <a:solidFill>
                <a:srgbClr val="444444"/>
              </a:solidFill>
              <a:latin typeface="Calibri"/>
              <a:ea typeface="Calibri"/>
              <a:cs typeface="Calibri"/>
            </a:rPr>
            <a:t>Implementation Considerations</a:t>
          </a:r>
        </a:p>
      </dgm:t>
    </dgm:pt>
    <dgm:pt modelId="{EFF8F99E-4E95-4352-BD3F-7FA4679E29AC}" type="parTrans" cxnId="{90504806-E680-0E4B-972C-39F4DAC45A57}">
      <dgm:prSet/>
      <dgm:spPr/>
    </dgm:pt>
    <dgm:pt modelId="{1264ECC6-9FAF-4E74-B4F0-BAE619455620}" type="sibTrans" cxnId="{90504806-E680-0E4B-972C-39F4DAC45A57}">
      <dgm:prSet/>
      <dgm:spPr/>
    </dgm:pt>
    <dgm:pt modelId="{DD3D02E5-3BB1-4A66-B924-CA532A3C8766}">
      <dgm:prSet phldr="0"/>
      <dgm:spPr/>
      <dgm:t>
        <a:bodyPr/>
        <a:lstStyle/>
        <a:p>
          <a:r>
            <a:rPr lang="en-US" sz="1100">
              <a:solidFill>
                <a:srgbClr val="444444"/>
              </a:solidFill>
              <a:latin typeface="Calibri"/>
              <a:ea typeface="Calibri"/>
              <a:cs typeface="Calibri"/>
            </a:rPr>
            <a:t>Streamlining with Pipeline</a:t>
          </a:r>
        </a:p>
      </dgm:t>
    </dgm:pt>
    <dgm:pt modelId="{F170249E-B5D0-4640-A768-98C7091EFB90}" type="parTrans" cxnId="{9AB07910-B619-F746-837D-222A6DE9B7AE}">
      <dgm:prSet/>
      <dgm:spPr/>
    </dgm:pt>
    <dgm:pt modelId="{5BB57625-C06D-4095-A924-BBD43A010121}" type="sibTrans" cxnId="{9AB07910-B619-F746-837D-222A6DE9B7AE}">
      <dgm:prSet/>
      <dgm:spPr/>
    </dgm:pt>
    <dgm:pt modelId="{77D833DE-C465-4E60-B13D-35E6304C3B01}" type="pres">
      <dgm:prSet presAssocID="{F284CD53-BC2D-4E32-9B5A-119B618F6FF8}" presName="Name0" presStyleCnt="0">
        <dgm:presLayoutVars>
          <dgm:dir/>
          <dgm:animLvl val="lvl"/>
          <dgm:resizeHandles val="exact"/>
        </dgm:presLayoutVars>
      </dgm:prSet>
      <dgm:spPr/>
    </dgm:pt>
    <dgm:pt modelId="{B0202C36-26FB-43A5-A0BD-99E3962320B3}" type="pres">
      <dgm:prSet presAssocID="{DD065564-D3AD-4223-973D-E7B73C48422E}" presName="linNode" presStyleCnt="0"/>
      <dgm:spPr/>
    </dgm:pt>
    <dgm:pt modelId="{05628BE8-A6BD-4A18-B1C5-9F273F6C659C}" type="pres">
      <dgm:prSet presAssocID="{DD065564-D3AD-4223-973D-E7B73C4842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5B23CC9-0C24-4A6F-8737-0F9886739335}" type="pres">
      <dgm:prSet presAssocID="{DD065564-D3AD-4223-973D-E7B73C48422E}" presName="descendantText" presStyleLbl="alignAccFollowNode1" presStyleIdx="0" presStyleCnt="4">
        <dgm:presLayoutVars>
          <dgm:bulletEnabled val="1"/>
        </dgm:presLayoutVars>
      </dgm:prSet>
      <dgm:spPr/>
    </dgm:pt>
    <dgm:pt modelId="{ABB223AE-335C-44F6-BAB7-F54E1C938DF6}" type="pres">
      <dgm:prSet presAssocID="{7A46A5F9-AB9B-45D8-B667-C13E1A55093D}" presName="sp" presStyleCnt="0"/>
      <dgm:spPr/>
    </dgm:pt>
    <dgm:pt modelId="{2475E1C9-C4FA-42A1-A337-B9825324F662}" type="pres">
      <dgm:prSet presAssocID="{23838F74-55CA-4B4C-8AA2-4E50CB593099}" presName="linNode" presStyleCnt="0"/>
      <dgm:spPr/>
    </dgm:pt>
    <dgm:pt modelId="{8C634627-B714-4CE0-8418-7996165DEC27}" type="pres">
      <dgm:prSet presAssocID="{23838F74-55CA-4B4C-8AA2-4E50CB593099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3E29B1F-E6B9-4785-AA6D-CBA28AEBFF4E}" type="pres">
      <dgm:prSet presAssocID="{23838F74-55CA-4B4C-8AA2-4E50CB593099}" presName="descendantText" presStyleLbl="alignAccFollowNode1" presStyleIdx="1" presStyleCnt="4">
        <dgm:presLayoutVars>
          <dgm:bulletEnabled val="1"/>
        </dgm:presLayoutVars>
      </dgm:prSet>
      <dgm:spPr/>
    </dgm:pt>
    <dgm:pt modelId="{8752C005-7F81-46B8-AA05-AABDDA81C11E}" type="pres">
      <dgm:prSet presAssocID="{D1464740-2563-4E7B-9607-BB451A0A5B73}" presName="sp" presStyleCnt="0"/>
      <dgm:spPr/>
    </dgm:pt>
    <dgm:pt modelId="{14BDDA65-8A3D-41E2-9F12-69A5B724FF12}" type="pres">
      <dgm:prSet presAssocID="{3EFBD379-F758-462C-95E8-A68721084058}" presName="linNode" presStyleCnt="0"/>
      <dgm:spPr/>
    </dgm:pt>
    <dgm:pt modelId="{4C81CA29-390F-4900-A71F-E5B93041C421}" type="pres">
      <dgm:prSet presAssocID="{3EFBD379-F758-462C-95E8-A6872108405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572E189-14C8-40AF-A68D-24D67E46097D}" type="pres">
      <dgm:prSet presAssocID="{3EFBD379-F758-462C-95E8-A68721084058}" presName="descendantText" presStyleLbl="alignAccFollowNode1" presStyleIdx="2" presStyleCnt="4">
        <dgm:presLayoutVars>
          <dgm:bulletEnabled val="1"/>
        </dgm:presLayoutVars>
      </dgm:prSet>
      <dgm:spPr/>
    </dgm:pt>
    <dgm:pt modelId="{CAC0DE59-8412-45A6-ADA4-060DB2A6F7AC}" type="pres">
      <dgm:prSet presAssocID="{1264ECC6-9FAF-4E74-B4F0-BAE619455620}" presName="sp" presStyleCnt="0"/>
      <dgm:spPr/>
    </dgm:pt>
    <dgm:pt modelId="{96A43226-65ED-462E-BC18-51C749F994F3}" type="pres">
      <dgm:prSet presAssocID="{982F32D2-8ADA-490C-8E65-B7783AAD37E6}" presName="linNode" presStyleCnt="0"/>
      <dgm:spPr/>
    </dgm:pt>
    <dgm:pt modelId="{1A996038-8840-4693-AC48-8CE9E3EB8DE7}" type="pres">
      <dgm:prSet presAssocID="{982F32D2-8ADA-490C-8E65-B7783AAD37E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2E89478-DEE4-4424-A22B-286AB90E2A5B}" type="pres">
      <dgm:prSet presAssocID="{982F32D2-8ADA-490C-8E65-B7783AAD37E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0504806-E680-0E4B-972C-39F4DAC45A57}" srcId="{F284CD53-BC2D-4E32-9B5A-119B618F6FF8}" destId="{3EFBD379-F758-462C-95E8-A68721084058}" srcOrd="2" destOrd="0" parTransId="{EFF8F99E-4E95-4352-BD3F-7FA4679E29AC}" sibTransId="{1264ECC6-9FAF-4E74-B4F0-BAE619455620}"/>
    <dgm:cxn modelId="{9AB07910-B619-F746-837D-222A6DE9B7AE}" srcId="{3EFBD379-F758-462C-95E8-A68721084058}" destId="{DD3D02E5-3BB1-4A66-B924-CA532A3C8766}" srcOrd="0" destOrd="0" parTransId="{F170249E-B5D0-4640-A768-98C7091EFB90}" sibTransId="{5BB57625-C06D-4095-A924-BBD43A010121}"/>
    <dgm:cxn modelId="{52C4E723-71AA-AB48-9C8A-C1C29FA72FCD}" type="presOf" srcId="{DE0A938F-2367-4C93-9961-C467D88E96A4}" destId="{82E89478-DEE4-4424-A22B-286AB90E2A5B}" srcOrd="0" destOrd="1" presId="urn:microsoft.com/office/officeart/2005/8/layout/vList5"/>
    <dgm:cxn modelId="{7B14DF29-BD53-A54D-916B-B3772C4E3610}" type="presOf" srcId="{7A7ED6C9-4787-4522-974C-03C88F7D432D}" destId="{82E89478-DEE4-4424-A22B-286AB90E2A5B}" srcOrd="0" destOrd="0" presId="urn:microsoft.com/office/officeart/2005/8/layout/vList5"/>
    <dgm:cxn modelId="{BD0F4A2D-6103-4032-A006-B95950F5513D}" srcId="{23838F74-55CA-4B4C-8AA2-4E50CB593099}" destId="{961C40D8-BE11-47B9-A42D-DB7D549F9BE0}" srcOrd="0" destOrd="0" parTransId="{713EAF91-8DCC-4DD9-91FD-16A38D901527}" sibTransId="{75080616-D594-4717-99B9-AF6C52EB950E}"/>
    <dgm:cxn modelId="{4AB92530-4FB1-A248-9A67-FB0DD1D552E4}" type="presOf" srcId="{982F32D2-8ADA-490C-8E65-B7783AAD37E6}" destId="{1A996038-8840-4693-AC48-8CE9E3EB8DE7}" srcOrd="0" destOrd="0" presId="urn:microsoft.com/office/officeart/2005/8/layout/vList5"/>
    <dgm:cxn modelId="{27151734-F20D-4050-A64F-DC6102FAF5D3}" srcId="{F284CD53-BC2D-4E32-9B5A-119B618F6FF8}" destId="{23838F74-55CA-4B4C-8AA2-4E50CB593099}" srcOrd="1" destOrd="0" parTransId="{E62D9079-9B19-4289-B473-064C2E473C10}" sibTransId="{D1464740-2563-4E7B-9607-BB451A0A5B73}"/>
    <dgm:cxn modelId="{4AD0EB4B-BDB1-A043-A058-FD3C3D2C052A}" type="presOf" srcId="{23838F74-55CA-4B4C-8AA2-4E50CB593099}" destId="{8C634627-B714-4CE0-8418-7996165DEC27}" srcOrd="0" destOrd="0" presId="urn:microsoft.com/office/officeart/2005/8/layout/vList5"/>
    <dgm:cxn modelId="{87854456-5D24-2A41-801F-73F0613C11D2}" type="presOf" srcId="{1C9669DD-4C69-40F0-A27D-27350C482FAB}" destId="{2572E189-14C8-40AF-A68D-24D67E46097D}" srcOrd="0" destOrd="1" presId="urn:microsoft.com/office/officeart/2005/8/layout/vList5"/>
    <dgm:cxn modelId="{48210765-D814-CE43-928E-6698065F88B5}" srcId="{DD065564-D3AD-4223-973D-E7B73C48422E}" destId="{70561AFB-F629-4E0A-84A5-CB1033BD3171}" srcOrd="0" destOrd="0" parTransId="{E2B3E81A-8321-43E1-9007-C9B3BB5A0A0C}" sibTransId="{205A2159-45DF-48A1-9AD7-A5539EC16D76}"/>
    <dgm:cxn modelId="{1B05AD67-321A-4CF6-A24D-4AB721140AE3}" srcId="{F284CD53-BC2D-4E32-9B5A-119B618F6FF8}" destId="{982F32D2-8ADA-490C-8E65-B7783AAD37E6}" srcOrd="3" destOrd="0" parTransId="{335BAFCF-3B13-49DD-8DBA-32B4D559FB8A}" sibTransId="{21957509-3885-4099-A288-6C23CB22BD59}"/>
    <dgm:cxn modelId="{1B820171-6B51-4043-B739-F628D3738F1A}" type="presOf" srcId="{70561AFB-F629-4E0A-84A5-CB1033BD3171}" destId="{95B23CC9-0C24-4A6F-8737-0F9886739335}" srcOrd="0" destOrd="0" presId="urn:microsoft.com/office/officeart/2005/8/layout/vList5"/>
    <dgm:cxn modelId="{3C7FE673-8B7B-EF4A-A4EF-8C817D7E266E}" type="presOf" srcId="{961C40D8-BE11-47B9-A42D-DB7D549F9BE0}" destId="{D3E29B1F-E6B9-4785-AA6D-CBA28AEBFF4E}" srcOrd="0" destOrd="0" presId="urn:microsoft.com/office/officeart/2005/8/layout/vList5"/>
    <dgm:cxn modelId="{7EAA7390-9F64-C447-B157-A3FAD426564A}" srcId="{3EFBD379-F758-462C-95E8-A68721084058}" destId="{1C9669DD-4C69-40F0-A27D-27350C482FAB}" srcOrd="1" destOrd="0" parTransId="{0A5AFCE9-4898-443B-A3FA-875D2B3D0C40}" sibTransId="{1C550138-F0F6-4A3F-B229-78B05B9EF675}"/>
    <dgm:cxn modelId="{0A326E99-3BAD-4D4C-BA1D-30FF2B74B0BD}" type="presOf" srcId="{8CB088DC-96C6-4D97-A62C-641C2E85FBA9}" destId="{82E89478-DEE4-4424-A22B-286AB90E2A5B}" srcOrd="0" destOrd="2" presId="urn:microsoft.com/office/officeart/2005/8/layout/vList5"/>
    <dgm:cxn modelId="{23E61F9F-B05C-A84E-9313-183ED7E50429}" type="presOf" srcId="{3EFBD379-F758-462C-95E8-A68721084058}" destId="{4C81CA29-390F-4900-A71F-E5B93041C421}" srcOrd="0" destOrd="0" presId="urn:microsoft.com/office/officeart/2005/8/layout/vList5"/>
    <dgm:cxn modelId="{7A3D5FA3-16B4-49CB-8943-6A7AFC9F2E6A}" type="presOf" srcId="{F284CD53-BC2D-4E32-9B5A-119B618F6FF8}" destId="{77D833DE-C465-4E60-B13D-35E6304C3B01}" srcOrd="0" destOrd="0" presId="urn:microsoft.com/office/officeart/2005/8/layout/vList5"/>
    <dgm:cxn modelId="{3D6DC2D4-4E0C-4146-86A9-3577680669D8}" type="presOf" srcId="{DD3D02E5-3BB1-4A66-B924-CA532A3C8766}" destId="{2572E189-14C8-40AF-A68D-24D67E46097D}" srcOrd="0" destOrd="0" presId="urn:microsoft.com/office/officeart/2005/8/layout/vList5"/>
    <dgm:cxn modelId="{56E73FDB-01B7-42BC-8AAD-8B05FD014297}" srcId="{F284CD53-BC2D-4E32-9B5A-119B618F6FF8}" destId="{DD065564-D3AD-4223-973D-E7B73C48422E}" srcOrd="0" destOrd="0" parTransId="{5BDDAAC0-014D-4C7C-BB38-0001DDE114EA}" sibTransId="{7A46A5F9-AB9B-45D8-B667-C13E1A55093D}"/>
    <dgm:cxn modelId="{D40FDDDC-F83A-46D2-915A-23B6077A3161}" srcId="{982F32D2-8ADA-490C-8E65-B7783AAD37E6}" destId="{DE0A938F-2367-4C93-9961-C467D88E96A4}" srcOrd="1" destOrd="0" parTransId="{460CD3DE-3131-48CF-B4CE-256439E8FE18}" sibTransId="{6FA2EA75-834E-48CD-B6BC-E34B239ACA3F}"/>
    <dgm:cxn modelId="{277A0BDD-03F0-804B-A044-3A6E4A201313}" type="presOf" srcId="{DD065564-D3AD-4223-973D-E7B73C48422E}" destId="{05628BE8-A6BD-4A18-B1C5-9F273F6C659C}" srcOrd="0" destOrd="0" presId="urn:microsoft.com/office/officeart/2005/8/layout/vList5"/>
    <dgm:cxn modelId="{C0E063E7-6483-40C9-B54C-CF231D1F4FC0}" srcId="{982F32D2-8ADA-490C-8E65-B7783AAD37E6}" destId="{8CB088DC-96C6-4D97-A62C-641C2E85FBA9}" srcOrd="2" destOrd="0" parTransId="{2BC3C058-D9DD-445F-8A55-E99589EB461D}" sibTransId="{4336DB6E-EF15-4F00-ACE8-3DCCE4576295}"/>
    <dgm:cxn modelId="{9AA107E9-8790-4108-AF81-7540DD79686E}" srcId="{982F32D2-8ADA-490C-8E65-B7783AAD37E6}" destId="{7A7ED6C9-4787-4522-974C-03C88F7D432D}" srcOrd="0" destOrd="0" parTransId="{A76F4C7F-8AAD-4637-A5D2-5CFA50893E4F}" sibTransId="{ED07B138-86DD-4DCD-A0BB-B210201BD7E6}"/>
    <dgm:cxn modelId="{226D7DAA-F177-F64A-B2C3-37F265014AB2}" type="presParOf" srcId="{77D833DE-C465-4E60-B13D-35E6304C3B01}" destId="{B0202C36-26FB-43A5-A0BD-99E3962320B3}" srcOrd="0" destOrd="0" presId="urn:microsoft.com/office/officeart/2005/8/layout/vList5"/>
    <dgm:cxn modelId="{45C05B68-A6EF-E84C-99F3-693FA67E674F}" type="presParOf" srcId="{B0202C36-26FB-43A5-A0BD-99E3962320B3}" destId="{05628BE8-A6BD-4A18-B1C5-9F273F6C659C}" srcOrd="0" destOrd="0" presId="urn:microsoft.com/office/officeart/2005/8/layout/vList5"/>
    <dgm:cxn modelId="{39141E8C-89F8-5A4F-A3F2-186F571309E7}" type="presParOf" srcId="{B0202C36-26FB-43A5-A0BD-99E3962320B3}" destId="{95B23CC9-0C24-4A6F-8737-0F9886739335}" srcOrd="1" destOrd="0" presId="urn:microsoft.com/office/officeart/2005/8/layout/vList5"/>
    <dgm:cxn modelId="{264B9596-60AE-5B47-8230-42663DC7E21C}" type="presParOf" srcId="{77D833DE-C465-4E60-B13D-35E6304C3B01}" destId="{ABB223AE-335C-44F6-BAB7-F54E1C938DF6}" srcOrd="1" destOrd="0" presId="urn:microsoft.com/office/officeart/2005/8/layout/vList5"/>
    <dgm:cxn modelId="{52D9AE55-2FCA-A041-BF02-B68E2FFBD043}" type="presParOf" srcId="{77D833DE-C465-4E60-B13D-35E6304C3B01}" destId="{2475E1C9-C4FA-42A1-A337-B9825324F662}" srcOrd="2" destOrd="0" presId="urn:microsoft.com/office/officeart/2005/8/layout/vList5"/>
    <dgm:cxn modelId="{6A929142-07B7-EA47-AE01-7CC629FB98EE}" type="presParOf" srcId="{2475E1C9-C4FA-42A1-A337-B9825324F662}" destId="{8C634627-B714-4CE0-8418-7996165DEC27}" srcOrd="0" destOrd="0" presId="urn:microsoft.com/office/officeart/2005/8/layout/vList5"/>
    <dgm:cxn modelId="{42E28194-1790-5F42-B498-D8150A9084A6}" type="presParOf" srcId="{2475E1C9-C4FA-42A1-A337-B9825324F662}" destId="{D3E29B1F-E6B9-4785-AA6D-CBA28AEBFF4E}" srcOrd="1" destOrd="0" presId="urn:microsoft.com/office/officeart/2005/8/layout/vList5"/>
    <dgm:cxn modelId="{26877DDF-AD6A-164B-939C-5FE6E065CCC8}" type="presParOf" srcId="{77D833DE-C465-4E60-B13D-35E6304C3B01}" destId="{8752C005-7F81-46B8-AA05-AABDDA81C11E}" srcOrd="3" destOrd="0" presId="urn:microsoft.com/office/officeart/2005/8/layout/vList5"/>
    <dgm:cxn modelId="{FE992321-A570-504F-800C-EA0357B04BBB}" type="presParOf" srcId="{77D833DE-C465-4E60-B13D-35E6304C3B01}" destId="{14BDDA65-8A3D-41E2-9F12-69A5B724FF12}" srcOrd="4" destOrd="0" presId="urn:microsoft.com/office/officeart/2005/8/layout/vList5"/>
    <dgm:cxn modelId="{21E05BC6-4CB8-5345-B5B1-D1B23A081D56}" type="presParOf" srcId="{14BDDA65-8A3D-41E2-9F12-69A5B724FF12}" destId="{4C81CA29-390F-4900-A71F-E5B93041C421}" srcOrd="0" destOrd="0" presId="urn:microsoft.com/office/officeart/2005/8/layout/vList5"/>
    <dgm:cxn modelId="{A9E759CA-6DC9-B847-90A5-414812496BB8}" type="presParOf" srcId="{14BDDA65-8A3D-41E2-9F12-69A5B724FF12}" destId="{2572E189-14C8-40AF-A68D-24D67E46097D}" srcOrd="1" destOrd="0" presId="urn:microsoft.com/office/officeart/2005/8/layout/vList5"/>
    <dgm:cxn modelId="{97AFF659-AC58-6842-BC45-C72B7790C97B}" type="presParOf" srcId="{77D833DE-C465-4E60-B13D-35E6304C3B01}" destId="{CAC0DE59-8412-45A6-ADA4-060DB2A6F7AC}" srcOrd="5" destOrd="0" presId="urn:microsoft.com/office/officeart/2005/8/layout/vList5"/>
    <dgm:cxn modelId="{2D7DE9EB-D98B-464A-95BD-8F6C2DF81AEB}" type="presParOf" srcId="{77D833DE-C465-4E60-B13D-35E6304C3B01}" destId="{96A43226-65ED-462E-BC18-51C749F994F3}" srcOrd="6" destOrd="0" presId="urn:microsoft.com/office/officeart/2005/8/layout/vList5"/>
    <dgm:cxn modelId="{4DB1AF46-919F-5549-9106-6A24F7314C42}" type="presParOf" srcId="{96A43226-65ED-462E-BC18-51C749F994F3}" destId="{1A996038-8840-4693-AC48-8CE9E3EB8DE7}" srcOrd="0" destOrd="0" presId="urn:microsoft.com/office/officeart/2005/8/layout/vList5"/>
    <dgm:cxn modelId="{E31C22B7-32BB-6944-A722-D3691B54EC4A}" type="presParOf" srcId="{96A43226-65ED-462E-BC18-51C749F994F3}" destId="{82E89478-DEE4-4424-A22B-286AB90E2A5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B4F9468-FA61-4BF8-B01A-1415328D19CD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A139E6-D9B3-4190-9B0F-F13B05161241}">
      <dgm:prSet/>
      <dgm:spPr/>
      <dgm:t>
        <a:bodyPr/>
        <a:lstStyle/>
        <a:p>
          <a:r>
            <a:rPr lang="de-DE"/>
            <a:t>Key Concepts</a:t>
          </a:r>
          <a:endParaRPr lang="en-US"/>
        </a:p>
      </dgm:t>
    </dgm:pt>
    <dgm:pt modelId="{57D75756-0AD5-4E47-B3BE-9BBB39D7E6BD}" type="parTrans" cxnId="{0E814783-A691-4C12-9A22-6926252CB37E}">
      <dgm:prSet/>
      <dgm:spPr/>
      <dgm:t>
        <a:bodyPr/>
        <a:lstStyle/>
        <a:p>
          <a:endParaRPr lang="en-US"/>
        </a:p>
      </dgm:t>
    </dgm:pt>
    <dgm:pt modelId="{15C0A562-A565-4544-9F96-FE2190589C9D}" type="sibTrans" cxnId="{0E814783-A691-4C12-9A22-6926252CB37E}">
      <dgm:prSet/>
      <dgm:spPr/>
      <dgm:t>
        <a:bodyPr/>
        <a:lstStyle/>
        <a:p>
          <a:endParaRPr lang="en-US"/>
        </a:p>
      </dgm:t>
    </dgm:pt>
    <dgm:pt modelId="{415AA453-52A6-4221-9E40-122E8F9B27F4}">
      <dgm:prSet custT="1"/>
      <dgm:spPr/>
      <dgm:t>
        <a:bodyPr/>
        <a:lstStyle/>
        <a:p>
          <a:r>
            <a:rPr lang="de-DE" sz="1800"/>
            <a:t>Bagging (Bootstrap aggregation)</a:t>
          </a:r>
          <a:endParaRPr lang="en-US" sz="1800"/>
        </a:p>
      </dgm:t>
    </dgm:pt>
    <dgm:pt modelId="{480565D8-8626-443C-A65C-A4108C2C81F1}" type="parTrans" cxnId="{FD12A36D-5749-445D-A2D6-1FC895ECDC73}">
      <dgm:prSet/>
      <dgm:spPr/>
      <dgm:t>
        <a:bodyPr/>
        <a:lstStyle/>
        <a:p>
          <a:endParaRPr lang="en-US"/>
        </a:p>
      </dgm:t>
    </dgm:pt>
    <dgm:pt modelId="{EE25F97C-3A3D-4450-981B-B652E9B29036}" type="sibTrans" cxnId="{FD12A36D-5749-445D-A2D6-1FC895ECDC73}">
      <dgm:prSet/>
      <dgm:spPr/>
      <dgm:t>
        <a:bodyPr/>
        <a:lstStyle/>
        <a:p>
          <a:endParaRPr lang="en-US"/>
        </a:p>
      </dgm:t>
    </dgm:pt>
    <dgm:pt modelId="{6124E4B5-004C-42DA-8EB3-8B304E8AE836}">
      <dgm:prSet custT="1"/>
      <dgm:spPr/>
      <dgm:t>
        <a:bodyPr/>
        <a:lstStyle/>
        <a:p>
          <a:r>
            <a:rPr lang="de-DE" sz="1800"/>
            <a:t>Feature Randomness</a:t>
          </a:r>
          <a:endParaRPr lang="en-US" sz="1800"/>
        </a:p>
      </dgm:t>
    </dgm:pt>
    <dgm:pt modelId="{4C3F8E72-EA33-4F7C-B9AC-38A22D304981}" type="parTrans" cxnId="{D7849C54-4270-4FE8-85D0-D94384A08376}">
      <dgm:prSet/>
      <dgm:spPr/>
      <dgm:t>
        <a:bodyPr/>
        <a:lstStyle/>
        <a:p>
          <a:endParaRPr lang="en-US"/>
        </a:p>
      </dgm:t>
    </dgm:pt>
    <dgm:pt modelId="{38520BE1-5960-4968-AC57-0A0879AAF86E}" type="sibTrans" cxnId="{D7849C54-4270-4FE8-85D0-D94384A08376}">
      <dgm:prSet/>
      <dgm:spPr/>
      <dgm:t>
        <a:bodyPr/>
        <a:lstStyle/>
        <a:p>
          <a:endParaRPr lang="en-US"/>
        </a:p>
      </dgm:t>
    </dgm:pt>
    <dgm:pt modelId="{5C148C07-CD2A-4370-AEF2-CE697C948720}">
      <dgm:prSet custT="1"/>
      <dgm:spPr/>
      <dgm:t>
        <a:bodyPr/>
        <a:lstStyle/>
        <a:p>
          <a:r>
            <a:rPr lang="de-DE" sz="1800"/>
            <a:t>Prediction aggregation</a:t>
          </a:r>
          <a:endParaRPr lang="en-US" sz="1800"/>
        </a:p>
      </dgm:t>
    </dgm:pt>
    <dgm:pt modelId="{5B7E1154-CB6F-4114-95FB-91583AC9D94A}" type="parTrans" cxnId="{651237A6-4ADC-4181-96D3-080AB98B2F9E}">
      <dgm:prSet/>
      <dgm:spPr/>
      <dgm:t>
        <a:bodyPr/>
        <a:lstStyle/>
        <a:p>
          <a:endParaRPr lang="en-US"/>
        </a:p>
      </dgm:t>
    </dgm:pt>
    <dgm:pt modelId="{7BE2640A-ACA5-4CB7-881E-BD1F8DBDC295}" type="sibTrans" cxnId="{651237A6-4ADC-4181-96D3-080AB98B2F9E}">
      <dgm:prSet/>
      <dgm:spPr/>
      <dgm:t>
        <a:bodyPr/>
        <a:lstStyle/>
        <a:p>
          <a:endParaRPr lang="en-US"/>
        </a:p>
      </dgm:t>
    </dgm:pt>
    <dgm:pt modelId="{CA08C560-4AA7-409A-94F8-D2EEC3E7077B}">
      <dgm:prSet/>
      <dgm:spPr/>
      <dgm:t>
        <a:bodyPr/>
        <a:lstStyle/>
        <a:p>
          <a:r>
            <a:rPr lang="de-DE"/>
            <a:t>Benefits to our Prediction Task</a:t>
          </a:r>
          <a:endParaRPr lang="en-US"/>
        </a:p>
      </dgm:t>
    </dgm:pt>
    <dgm:pt modelId="{51F304D1-5418-419A-91E8-9D665C07258D}" type="parTrans" cxnId="{7DBA1642-2DFD-4F2C-B970-2460C1A88F8C}">
      <dgm:prSet/>
      <dgm:spPr/>
      <dgm:t>
        <a:bodyPr/>
        <a:lstStyle/>
        <a:p>
          <a:endParaRPr lang="en-US"/>
        </a:p>
      </dgm:t>
    </dgm:pt>
    <dgm:pt modelId="{347C37CD-4A19-423F-BA97-E461FC32C4CB}" type="sibTrans" cxnId="{7DBA1642-2DFD-4F2C-B970-2460C1A88F8C}">
      <dgm:prSet/>
      <dgm:spPr/>
      <dgm:t>
        <a:bodyPr/>
        <a:lstStyle/>
        <a:p>
          <a:endParaRPr lang="en-US"/>
        </a:p>
      </dgm:t>
    </dgm:pt>
    <dgm:pt modelId="{E55E1385-45FF-4AE8-8CFF-BB3E711813D7}">
      <dgm:prSet custT="1"/>
      <dgm:spPr/>
      <dgm:t>
        <a:bodyPr/>
        <a:lstStyle/>
        <a:p>
          <a:r>
            <a:rPr lang="de-DE" sz="1800"/>
            <a:t>Complex feature interactions in urban mobility</a:t>
          </a:r>
          <a:endParaRPr lang="en-US" sz="1800"/>
        </a:p>
      </dgm:t>
    </dgm:pt>
    <dgm:pt modelId="{4B4C5604-CCEF-4228-A415-37F90D83528A}" type="parTrans" cxnId="{B0C712F4-B27D-4CE9-86BF-D6855BD092EF}">
      <dgm:prSet/>
      <dgm:spPr/>
      <dgm:t>
        <a:bodyPr/>
        <a:lstStyle/>
        <a:p>
          <a:endParaRPr lang="en-US"/>
        </a:p>
      </dgm:t>
    </dgm:pt>
    <dgm:pt modelId="{06840317-BB3A-4F65-A086-748BF71CDA06}" type="sibTrans" cxnId="{B0C712F4-B27D-4CE9-86BF-D6855BD092EF}">
      <dgm:prSet/>
      <dgm:spPr/>
      <dgm:t>
        <a:bodyPr/>
        <a:lstStyle/>
        <a:p>
          <a:endParaRPr lang="en-US"/>
        </a:p>
      </dgm:t>
    </dgm:pt>
    <dgm:pt modelId="{7DBCF719-FAD6-48D9-BCB2-A1101F8B0665}">
      <dgm:prSet custT="1"/>
      <dgm:spPr/>
      <dgm:t>
        <a:bodyPr/>
        <a:lstStyle/>
        <a:p>
          <a:pPr rtl="0"/>
          <a:r>
            <a:rPr lang="de-DE" sz="1800">
              <a:latin typeface="Bierstadt"/>
            </a:rPr>
            <a:t>Ability to handle mixed data</a:t>
          </a:r>
          <a:endParaRPr lang="de-DE" sz="1800"/>
        </a:p>
      </dgm:t>
    </dgm:pt>
    <dgm:pt modelId="{293E11E4-1CBD-44B8-BE14-AE9D497CC4C0}" type="parTrans" cxnId="{2505A8EA-A719-4838-BBB2-E9772F5DC48D}">
      <dgm:prSet/>
      <dgm:spPr/>
      <dgm:t>
        <a:bodyPr/>
        <a:lstStyle/>
        <a:p>
          <a:endParaRPr lang="en-US"/>
        </a:p>
      </dgm:t>
    </dgm:pt>
    <dgm:pt modelId="{7424BE3C-CD7D-41F0-98FC-32FCBF55950B}" type="sibTrans" cxnId="{2505A8EA-A719-4838-BBB2-E9772F5DC48D}">
      <dgm:prSet/>
      <dgm:spPr/>
      <dgm:t>
        <a:bodyPr/>
        <a:lstStyle/>
        <a:p>
          <a:endParaRPr lang="en-US"/>
        </a:p>
      </dgm:t>
    </dgm:pt>
    <dgm:pt modelId="{C4283428-4273-45A6-8B54-52C396A73A00}">
      <dgm:prSet/>
      <dgm:spPr/>
      <dgm:t>
        <a:bodyPr/>
        <a:lstStyle/>
        <a:p>
          <a:r>
            <a:rPr lang="de-DE">
              <a:latin typeface="Bierstadt"/>
            </a:rPr>
            <a:t>Limitations</a:t>
          </a:r>
          <a:endParaRPr lang="en-US" err="1"/>
        </a:p>
      </dgm:t>
    </dgm:pt>
    <dgm:pt modelId="{35D6201C-DB14-4F2F-94DC-2ECF244C54C7}" type="parTrans" cxnId="{1434632E-7C3D-4448-82C1-55BA49C66E35}">
      <dgm:prSet/>
      <dgm:spPr/>
      <dgm:t>
        <a:bodyPr/>
        <a:lstStyle/>
        <a:p>
          <a:endParaRPr lang="en-US"/>
        </a:p>
      </dgm:t>
    </dgm:pt>
    <dgm:pt modelId="{E2C3EAF5-A14A-4C87-AD25-9EA7873597BF}" type="sibTrans" cxnId="{1434632E-7C3D-4448-82C1-55BA49C66E35}">
      <dgm:prSet/>
      <dgm:spPr/>
      <dgm:t>
        <a:bodyPr/>
        <a:lstStyle/>
        <a:p>
          <a:endParaRPr lang="en-US"/>
        </a:p>
      </dgm:t>
    </dgm:pt>
    <dgm:pt modelId="{916D803B-7503-45C0-8682-B9E09840F9CF}">
      <dgm:prSet custT="1"/>
      <dgm:spPr/>
      <dgm:t>
        <a:bodyPr/>
        <a:lstStyle/>
        <a:p>
          <a:r>
            <a:rPr lang="de-DE" sz="1800"/>
            <a:t>Interpretability</a:t>
          </a:r>
          <a:endParaRPr lang="en-US" sz="1800"/>
        </a:p>
      </dgm:t>
    </dgm:pt>
    <dgm:pt modelId="{32AC041B-08B2-41A8-8830-055D7828C237}" type="parTrans" cxnId="{C0A0E24B-58DB-45AE-831D-2DFCAA356E97}">
      <dgm:prSet/>
      <dgm:spPr/>
      <dgm:t>
        <a:bodyPr/>
        <a:lstStyle/>
        <a:p>
          <a:endParaRPr lang="en-US"/>
        </a:p>
      </dgm:t>
    </dgm:pt>
    <dgm:pt modelId="{D4294E39-6B1B-4B74-AB78-01C5A6418779}" type="sibTrans" cxnId="{C0A0E24B-58DB-45AE-831D-2DFCAA356E97}">
      <dgm:prSet/>
      <dgm:spPr/>
      <dgm:t>
        <a:bodyPr/>
        <a:lstStyle/>
        <a:p>
          <a:endParaRPr lang="en-US"/>
        </a:p>
      </dgm:t>
    </dgm:pt>
    <dgm:pt modelId="{DCA37901-964B-4AC2-A9C2-433A24E825F6}">
      <dgm:prSet custT="1"/>
      <dgm:spPr/>
      <dgm:t>
        <a:bodyPr/>
        <a:lstStyle/>
        <a:p>
          <a:r>
            <a:rPr lang="de-DE" sz="1800"/>
            <a:t>Performance on small datasets</a:t>
          </a:r>
          <a:endParaRPr lang="en-US" sz="1800"/>
        </a:p>
      </dgm:t>
    </dgm:pt>
    <dgm:pt modelId="{880E2245-6239-4E51-AB0B-382BE3FE8878}" type="parTrans" cxnId="{A9FBF79F-68FD-4E7A-B8B9-9951CDDCD228}">
      <dgm:prSet/>
      <dgm:spPr/>
      <dgm:t>
        <a:bodyPr/>
        <a:lstStyle/>
        <a:p>
          <a:endParaRPr lang="en-US"/>
        </a:p>
      </dgm:t>
    </dgm:pt>
    <dgm:pt modelId="{91EBD317-E861-4CF9-A03F-23E77A7EBE0C}" type="sibTrans" cxnId="{A9FBF79F-68FD-4E7A-B8B9-9951CDDCD228}">
      <dgm:prSet/>
      <dgm:spPr/>
      <dgm:t>
        <a:bodyPr/>
        <a:lstStyle/>
        <a:p>
          <a:endParaRPr lang="en-US"/>
        </a:p>
      </dgm:t>
    </dgm:pt>
    <dgm:pt modelId="{25539C3D-0537-4C8F-9AB4-B2D9E8101F11}">
      <dgm:prSet phldr="0"/>
      <dgm:spPr/>
      <dgm:t>
        <a:bodyPr/>
        <a:lstStyle/>
        <a:p>
          <a:pPr rtl="0"/>
          <a:r>
            <a:rPr lang="de-DE" err="1">
              <a:latin typeface="Bierstadt"/>
            </a:rPr>
            <a:t>Robustness</a:t>
          </a:r>
          <a:r>
            <a:rPr lang="de-DE">
              <a:latin typeface="Bierstadt"/>
            </a:rPr>
            <a:t> </a:t>
          </a:r>
          <a:r>
            <a:rPr lang="de-DE" err="1">
              <a:latin typeface="Bierstadt"/>
            </a:rPr>
            <a:t>to</a:t>
          </a:r>
          <a:r>
            <a:rPr lang="de-DE">
              <a:latin typeface="Bierstadt"/>
            </a:rPr>
            <a:t> </a:t>
          </a:r>
          <a:r>
            <a:rPr lang="de-DE" err="1">
              <a:latin typeface="Bierstadt"/>
            </a:rPr>
            <a:t>Outliers</a:t>
          </a:r>
          <a:endParaRPr lang="de-DE">
            <a:latin typeface="Bierstadt"/>
          </a:endParaRPr>
        </a:p>
      </dgm:t>
    </dgm:pt>
    <dgm:pt modelId="{C2569753-315D-4A78-87B3-300F30838E27}" type="parTrans" cxnId="{CC2BD50E-75E8-4340-A992-702DB2274B80}">
      <dgm:prSet/>
      <dgm:spPr/>
    </dgm:pt>
    <dgm:pt modelId="{D5972FA2-BD00-4608-A0D7-E6D3E9B77DC9}" type="sibTrans" cxnId="{CC2BD50E-75E8-4340-A992-702DB2274B80}">
      <dgm:prSet/>
      <dgm:spPr/>
    </dgm:pt>
    <dgm:pt modelId="{323EA261-7242-4F46-9C99-777577E54A9B}">
      <dgm:prSet phldr="0"/>
      <dgm:spPr/>
      <dgm:t>
        <a:bodyPr/>
        <a:lstStyle/>
        <a:p>
          <a:pPr rtl="0"/>
          <a:r>
            <a:rPr lang="de-DE">
              <a:solidFill>
                <a:srgbClr val="444444"/>
              </a:solidFill>
              <a:latin typeface="Calibri"/>
              <a:ea typeface="Calibri"/>
              <a:cs typeface="Calibri"/>
            </a:rPr>
            <a:t>Results</a:t>
          </a:r>
        </a:p>
      </dgm:t>
    </dgm:pt>
    <dgm:pt modelId="{A49720B4-36F0-4D3F-9358-FE70807E2F2A}" type="parTrans" cxnId="{69976EB6-C171-EB42-B81D-4298FEC8A166}">
      <dgm:prSet/>
      <dgm:spPr/>
    </dgm:pt>
    <dgm:pt modelId="{5B1B8291-8FCF-4157-9C39-9004DB791E77}" type="sibTrans" cxnId="{69976EB6-C171-EB42-B81D-4298FEC8A166}">
      <dgm:prSet/>
      <dgm:spPr/>
    </dgm:pt>
    <dgm:pt modelId="{11182A04-F05D-4074-81DF-5A8BAC8743AA}">
      <dgm:prSet phldr="0"/>
      <dgm:spPr/>
      <dgm:t>
        <a:bodyPr/>
        <a:lstStyle/>
        <a:p>
          <a:pPr rtl="0"/>
          <a:r>
            <a:rPr lang="de-DE">
              <a:solidFill>
                <a:srgbClr val="444444"/>
              </a:solidFill>
              <a:latin typeface="Calibri"/>
              <a:ea typeface="Calibri"/>
              <a:cs typeface="Calibri"/>
            </a:rPr>
            <a:t>RMSE of 246.283 </a:t>
          </a:r>
          <a:r>
            <a:rPr lang="de-DE" err="1">
              <a:solidFill>
                <a:srgbClr val="444444"/>
              </a:solidFill>
              <a:latin typeface="Calibri"/>
              <a:ea typeface="Calibri"/>
              <a:cs typeface="Calibri"/>
            </a:rPr>
            <a:t>seconds</a:t>
          </a:r>
          <a:endParaRPr lang="de-DE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B183570B-8C24-49C5-BA18-4F30A350CD9E}" type="parTrans" cxnId="{D226911D-BAAF-4A41-A83B-B291C9175628}">
      <dgm:prSet/>
      <dgm:spPr/>
    </dgm:pt>
    <dgm:pt modelId="{09CC8A9A-E583-4F7C-8CAA-E6A5F9236972}" type="sibTrans" cxnId="{D226911D-BAAF-4A41-A83B-B291C9175628}">
      <dgm:prSet/>
      <dgm:spPr/>
    </dgm:pt>
    <dgm:pt modelId="{3BC06E39-088E-47BF-8141-BDAC97603EA4}">
      <dgm:prSet phldr="0"/>
      <dgm:spPr/>
      <dgm:t>
        <a:bodyPr/>
        <a:lstStyle/>
        <a:p>
          <a:pPr rtl="0"/>
          <a:r>
            <a:rPr lang="de-DE">
              <a:solidFill>
                <a:srgbClr val="444444"/>
              </a:solidFill>
              <a:latin typeface="Calibri"/>
              <a:ea typeface="Calibri"/>
              <a:cs typeface="Calibri"/>
            </a:rPr>
            <a:t>R^2 score of 0.8056 </a:t>
          </a:r>
        </a:p>
      </dgm:t>
    </dgm:pt>
    <dgm:pt modelId="{C4671225-C9D9-4867-B248-CAEFA6ABBD5A}" type="parTrans" cxnId="{2DDCA34D-C9C5-A543-B1EE-E1AED627D72C}">
      <dgm:prSet/>
      <dgm:spPr/>
    </dgm:pt>
    <dgm:pt modelId="{1E03D605-D009-426E-827C-9C5D27E00290}" type="sibTrans" cxnId="{2DDCA34D-C9C5-A543-B1EE-E1AED627D72C}">
      <dgm:prSet/>
      <dgm:spPr/>
    </dgm:pt>
    <dgm:pt modelId="{77FB3271-EF83-4025-BD40-D7DB5FDBAF8F}" type="pres">
      <dgm:prSet presAssocID="{6B4F9468-FA61-4BF8-B01A-1415328D19CD}" presName="theList" presStyleCnt="0">
        <dgm:presLayoutVars>
          <dgm:dir/>
          <dgm:animLvl val="lvl"/>
          <dgm:resizeHandles val="exact"/>
        </dgm:presLayoutVars>
      </dgm:prSet>
      <dgm:spPr/>
    </dgm:pt>
    <dgm:pt modelId="{012ADE2F-03FF-463A-8A51-7B719B8DAECD}" type="pres">
      <dgm:prSet presAssocID="{F6A139E6-D9B3-4190-9B0F-F13B05161241}" presName="compNode" presStyleCnt="0"/>
      <dgm:spPr/>
    </dgm:pt>
    <dgm:pt modelId="{F38A45E6-78CD-40F7-8359-A3A9F00E889B}" type="pres">
      <dgm:prSet presAssocID="{F6A139E6-D9B3-4190-9B0F-F13B05161241}" presName="aNode" presStyleLbl="bgShp" presStyleIdx="0" presStyleCnt="4"/>
      <dgm:spPr/>
    </dgm:pt>
    <dgm:pt modelId="{6EA370F6-AE9D-4B85-AE60-0E3F74EF4A4E}" type="pres">
      <dgm:prSet presAssocID="{F6A139E6-D9B3-4190-9B0F-F13B05161241}" presName="textNode" presStyleLbl="bgShp" presStyleIdx="0" presStyleCnt="4"/>
      <dgm:spPr/>
    </dgm:pt>
    <dgm:pt modelId="{2EBEC17A-7B34-4A28-A385-A1740EF1969C}" type="pres">
      <dgm:prSet presAssocID="{F6A139E6-D9B3-4190-9B0F-F13B05161241}" presName="compChildNode" presStyleCnt="0"/>
      <dgm:spPr/>
    </dgm:pt>
    <dgm:pt modelId="{9C19A51F-9FF1-4D13-9457-4F2EC675A0D6}" type="pres">
      <dgm:prSet presAssocID="{F6A139E6-D9B3-4190-9B0F-F13B05161241}" presName="theInnerList" presStyleCnt="0"/>
      <dgm:spPr/>
    </dgm:pt>
    <dgm:pt modelId="{4E9898E8-BC24-4048-AFAD-9A9693569F3C}" type="pres">
      <dgm:prSet presAssocID="{415AA453-52A6-4221-9E40-122E8F9B27F4}" presName="childNode" presStyleLbl="node1" presStyleIdx="0" presStyleCnt="10">
        <dgm:presLayoutVars>
          <dgm:bulletEnabled val="1"/>
        </dgm:presLayoutVars>
      </dgm:prSet>
      <dgm:spPr/>
    </dgm:pt>
    <dgm:pt modelId="{F96FA89D-C0CB-4647-9321-8E5EBE055642}" type="pres">
      <dgm:prSet presAssocID="{415AA453-52A6-4221-9E40-122E8F9B27F4}" presName="aSpace2" presStyleCnt="0"/>
      <dgm:spPr/>
    </dgm:pt>
    <dgm:pt modelId="{8E561AA5-C2EC-4306-85E6-57245637DCFB}" type="pres">
      <dgm:prSet presAssocID="{6124E4B5-004C-42DA-8EB3-8B304E8AE836}" presName="childNode" presStyleLbl="node1" presStyleIdx="1" presStyleCnt="10">
        <dgm:presLayoutVars>
          <dgm:bulletEnabled val="1"/>
        </dgm:presLayoutVars>
      </dgm:prSet>
      <dgm:spPr/>
    </dgm:pt>
    <dgm:pt modelId="{615FC0DF-B12E-481B-98EF-FAC5A693B85C}" type="pres">
      <dgm:prSet presAssocID="{6124E4B5-004C-42DA-8EB3-8B304E8AE836}" presName="aSpace2" presStyleCnt="0"/>
      <dgm:spPr/>
    </dgm:pt>
    <dgm:pt modelId="{E12B435F-C7F9-451A-B2A4-647EB000FAF2}" type="pres">
      <dgm:prSet presAssocID="{5C148C07-CD2A-4370-AEF2-CE697C948720}" presName="childNode" presStyleLbl="node1" presStyleIdx="2" presStyleCnt="10">
        <dgm:presLayoutVars>
          <dgm:bulletEnabled val="1"/>
        </dgm:presLayoutVars>
      </dgm:prSet>
      <dgm:spPr/>
    </dgm:pt>
    <dgm:pt modelId="{02462D0E-E160-466B-BE30-7EB2A9A04B82}" type="pres">
      <dgm:prSet presAssocID="{F6A139E6-D9B3-4190-9B0F-F13B05161241}" presName="aSpace" presStyleCnt="0"/>
      <dgm:spPr/>
    </dgm:pt>
    <dgm:pt modelId="{498FD532-1682-4DD1-88D5-2AA3425E3E59}" type="pres">
      <dgm:prSet presAssocID="{CA08C560-4AA7-409A-94F8-D2EEC3E7077B}" presName="compNode" presStyleCnt="0"/>
      <dgm:spPr/>
    </dgm:pt>
    <dgm:pt modelId="{5FF48BCD-0C4B-4E25-8CD7-81866DEA9E8C}" type="pres">
      <dgm:prSet presAssocID="{CA08C560-4AA7-409A-94F8-D2EEC3E7077B}" presName="aNode" presStyleLbl="bgShp" presStyleIdx="1" presStyleCnt="4"/>
      <dgm:spPr/>
    </dgm:pt>
    <dgm:pt modelId="{542F3E4C-1A61-4C6C-92D7-C82CFDDDEE26}" type="pres">
      <dgm:prSet presAssocID="{CA08C560-4AA7-409A-94F8-D2EEC3E7077B}" presName="textNode" presStyleLbl="bgShp" presStyleIdx="1" presStyleCnt="4"/>
      <dgm:spPr/>
    </dgm:pt>
    <dgm:pt modelId="{61F05664-10DC-46BB-BB66-D192ADACBF7A}" type="pres">
      <dgm:prSet presAssocID="{CA08C560-4AA7-409A-94F8-D2EEC3E7077B}" presName="compChildNode" presStyleCnt="0"/>
      <dgm:spPr/>
    </dgm:pt>
    <dgm:pt modelId="{897228A8-E81C-4016-A14E-360378EB553D}" type="pres">
      <dgm:prSet presAssocID="{CA08C560-4AA7-409A-94F8-D2EEC3E7077B}" presName="theInnerList" presStyleCnt="0"/>
      <dgm:spPr/>
    </dgm:pt>
    <dgm:pt modelId="{1ADF20CF-7509-4D28-87FC-944580FA1A20}" type="pres">
      <dgm:prSet presAssocID="{E55E1385-45FF-4AE8-8CFF-BB3E711813D7}" presName="childNode" presStyleLbl="node1" presStyleIdx="3" presStyleCnt="10">
        <dgm:presLayoutVars>
          <dgm:bulletEnabled val="1"/>
        </dgm:presLayoutVars>
      </dgm:prSet>
      <dgm:spPr/>
    </dgm:pt>
    <dgm:pt modelId="{037D540F-ACF2-4F00-AA4C-1FF5E2830F3C}" type="pres">
      <dgm:prSet presAssocID="{E55E1385-45FF-4AE8-8CFF-BB3E711813D7}" presName="aSpace2" presStyleCnt="0"/>
      <dgm:spPr/>
    </dgm:pt>
    <dgm:pt modelId="{1173CB13-51E9-4DAB-93C0-591711E50821}" type="pres">
      <dgm:prSet presAssocID="{7DBCF719-FAD6-48D9-BCB2-A1101F8B0665}" presName="childNode" presStyleLbl="node1" presStyleIdx="4" presStyleCnt="10">
        <dgm:presLayoutVars>
          <dgm:bulletEnabled val="1"/>
        </dgm:presLayoutVars>
      </dgm:prSet>
      <dgm:spPr/>
    </dgm:pt>
    <dgm:pt modelId="{ABC3502F-B687-4C8B-8659-D13A84318D44}" type="pres">
      <dgm:prSet presAssocID="{7DBCF719-FAD6-48D9-BCB2-A1101F8B0665}" presName="aSpace2" presStyleCnt="0"/>
      <dgm:spPr/>
    </dgm:pt>
    <dgm:pt modelId="{393AFC2E-8039-49AD-ACC9-60F4DF108DDD}" type="pres">
      <dgm:prSet presAssocID="{25539C3D-0537-4C8F-9AB4-B2D9E8101F11}" presName="childNode" presStyleLbl="node1" presStyleIdx="5" presStyleCnt="10">
        <dgm:presLayoutVars>
          <dgm:bulletEnabled val="1"/>
        </dgm:presLayoutVars>
      </dgm:prSet>
      <dgm:spPr/>
    </dgm:pt>
    <dgm:pt modelId="{BBBB0EBA-4E43-422D-B845-8826BC78C8EB}" type="pres">
      <dgm:prSet presAssocID="{CA08C560-4AA7-409A-94F8-D2EEC3E7077B}" presName="aSpace" presStyleCnt="0"/>
      <dgm:spPr/>
    </dgm:pt>
    <dgm:pt modelId="{E2312A62-62D4-4476-86D0-3AE81FDE4890}" type="pres">
      <dgm:prSet presAssocID="{C4283428-4273-45A6-8B54-52C396A73A00}" presName="compNode" presStyleCnt="0"/>
      <dgm:spPr/>
    </dgm:pt>
    <dgm:pt modelId="{25E085CB-40B4-4587-8733-DD3FDAE7A0ED}" type="pres">
      <dgm:prSet presAssocID="{C4283428-4273-45A6-8B54-52C396A73A00}" presName="aNode" presStyleLbl="bgShp" presStyleIdx="2" presStyleCnt="4"/>
      <dgm:spPr/>
    </dgm:pt>
    <dgm:pt modelId="{559A8FE6-CED4-4E86-93A4-638B844AABBE}" type="pres">
      <dgm:prSet presAssocID="{C4283428-4273-45A6-8B54-52C396A73A00}" presName="textNode" presStyleLbl="bgShp" presStyleIdx="2" presStyleCnt="4"/>
      <dgm:spPr/>
    </dgm:pt>
    <dgm:pt modelId="{24EA3DC1-660D-49ED-858C-A0CB379F7CB6}" type="pres">
      <dgm:prSet presAssocID="{C4283428-4273-45A6-8B54-52C396A73A00}" presName="compChildNode" presStyleCnt="0"/>
      <dgm:spPr/>
    </dgm:pt>
    <dgm:pt modelId="{1BF17903-A04F-49BC-882C-C84CEB796B65}" type="pres">
      <dgm:prSet presAssocID="{C4283428-4273-45A6-8B54-52C396A73A00}" presName="theInnerList" presStyleCnt="0"/>
      <dgm:spPr/>
    </dgm:pt>
    <dgm:pt modelId="{7D623631-29BF-44E1-AB23-A03360F89A54}" type="pres">
      <dgm:prSet presAssocID="{916D803B-7503-45C0-8682-B9E09840F9CF}" presName="childNode" presStyleLbl="node1" presStyleIdx="6" presStyleCnt="10">
        <dgm:presLayoutVars>
          <dgm:bulletEnabled val="1"/>
        </dgm:presLayoutVars>
      </dgm:prSet>
      <dgm:spPr/>
    </dgm:pt>
    <dgm:pt modelId="{770F8688-6666-4E40-9FAE-B279083A6D2B}" type="pres">
      <dgm:prSet presAssocID="{916D803B-7503-45C0-8682-B9E09840F9CF}" presName="aSpace2" presStyleCnt="0"/>
      <dgm:spPr/>
    </dgm:pt>
    <dgm:pt modelId="{7BFC6EF0-44EC-4A48-AD62-3DDC4A4868E3}" type="pres">
      <dgm:prSet presAssocID="{DCA37901-964B-4AC2-A9C2-433A24E825F6}" presName="childNode" presStyleLbl="node1" presStyleIdx="7" presStyleCnt="10">
        <dgm:presLayoutVars>
          <dgm:bulletEnabled val="1"/>
        </dgm:presLayoutVars>
      </dgm:prSet>
      <dgm:spPr/>
    </dgm:pt>
    <dgm:pt modelId="{EE65AF5A-20D0-4F6E-8DEA-921F17303939}" type="pres">
      <dgm:prSet presAssocID="{C4283428-4273-45A6-8B54-52C396A73A00}" presName="aSpace" presStyleCnt="0"/>
      <dgm:spPr/>
    </dgm:pt>
    <dgm:pt modelId="{953A3083-7EB8-4E27-BFA4-EFB041EE75CC}" type="pres">
      <dgm:prSet presAssocID="{323EA261-7242-4F46-9C99-777577E54A9B}" presName="compNode" presStyleCnt="0"/>
      <dgm:spPr/>
    </dgm:pt>
    <dgm:pt modelId="{E00CCF88-8771-4F49-8740-B59D9905EE15}" type="pres">
      <dgm:prSet presAssocID="{323EA261-7242-4F46-9C99-777577E54A9B}" presName="aNode" presStyleLbl="bgShp" presStyleIdx="3" presStyleCnt="4"/>
      <dgm:spPr/>
    </dgm:pt>
    <dgm:pt modelId="{5248B140-A9D1-4C3D-AD80-D6390F06FEF9}" type="pres">
      <dgm:prSet presAssocID="{323EA261-7242-4F46-9C99-777577E54A9B}" presName="textNode" presStyleLbl="bgShp" presStyleIdx="3" presStyleCnt="4"/>
      <dgm:spPr/>
    </dgm:pt>
    <dgm:pt modelId="{EC267BA8-86D5-47D3-8A95-80293F6851FE}" type="pres">
      <dgm:prSet presAssocID="{323EA261-7242-4F46-9C99-777577E54A9B}" presName="compChildNode" presStyleCnt="0"/>
      <dgm:spPr/>
    </dgm:pt>
    <dgm:pt modelId="{CC048902-2E0D-443E-AE4C-2D8CF144CC82}" type="pres">
      <dgm:prSet presAssocID="{323EA261-7242-4F46-9C99-777577E54A9B}" presName="theInnerList" presStyleCnt="0"/>
      <dgm:spPr/>
    </dgm:pt>
    <dgm:pt modelId="{72297EB5-B538-45F9-96B4-7A4F653BF195}" type="pres">
      <dgm:prSet presAssocID="{11182A04-F05D-4074-81DF-5A8BAC8743AA}" presName="childNode" presStyleLbl="node1" presStyleIdx="8" presStyleCnt="10">
        <dgm:presLayoutVars>
          <dgm:bulletEnabled val="1"/>
        </dgm:presLayoutVars>
      </dgm:prSet>
      <dgm:spPr/>
    </dgm:pt>
    <dgm:pt modelId="{E30CBB78-DE8E-46A1-B12E-D8AE76D7EE8B}" type="pres">
      <dgm:prSet presAssocID="{11182A04-F05D-4074-81DF-5A8BAC8743AA}" presName="aSpace2" presStyleCnt="0"/>
      <dgm:spPr/>
    </dgm:pt>
    <dgm:pt modelId="{72C764E3-138D-4095-8B1C-441A5C2C9F73}" type="pres">
      <dgm:prSet presAssocID="{3BC06E39-088E-47BF-8141-BDAC97603EA4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DEE01605-2AB6-C044-86F4-8F8917805284}" type="presOf" srcId="{C4283428-4273-45A6-8B54-52C396A73A00}" destId="{559A8FE6-CED4-4E86-93A4-638B844AABBE}" srcOrd="1" destOrd="0" presId="urn:microsoft.com/office/officeart/2005/8/layout/lProcess2"/>
    <dgm:cxn modelId="{CFA72F08-91E8-4705-B713-E34C4E5ED9E1}" type="presOf" srcId="{6B4F9468-FA61-4BF8-B01A-1415328D19CD}" destId="{77FB3271-EF83-4025-BD40-D7DB5FDBAF8F}" srcOrd="0" destOrd="0" presId="urn:microsoft.com/office/officeart/2005/8/layout/lProcess2"/>
    <dgm:cxn modelId="{CC2BD50E-75E8-4340-A992-702DB2274B80}" srcId="{CA08C560-4AA7-409A-94F8-D2EEC3E7077B}" destId="{25539C3D-0537-4C8F-9AB4-B2D9E8101F11}" srcOrd="2" destOrd="0" parTransId="{C2569753-315D-4A78-87B3-300F30838E27}" sibTransId="{D5972FA2-BD00-4608-A0D7-E6D3E9B77DC9}"/>
    <dgm:cxn modelId="{BFA80A16-38C8-9142-BBC9-5501F6D47280}" type="presOf" srcId="{11182A04-F05D-4074-81DF-5A8BAC8743AA}" destId="{72297EB5-B538-45F9-96B4-7A4F653BF195}" srcOrd="0" destOrd="0" presId="urn:microsoft.com/office/officeart/2005/8/layout/lProcess2"/>
    <dgm:cxn modelId="{D226911D-BAAF-4A41-A83B-B291C9175628}" srcId="{323EA261-7242-4F46-9C99-777577E54A9B}" destId="{11182A04-F05D-4074-81DF-5A8BAC8743AA}" srcOrd="0" destOrd="0" parTransId="{B183570B-8C24-49C5-BA18-4F30A350CD9E}" sibTransId="{09CC8A9A-E583-4F7C-8CAA-E6A5F9236972}"/>
    <dgm:cxn modelId="{EA55022B-B8E0-44A5-B948-8DD3DF4AB432}" type="presOf" srcId="{F6A139E6-D9B3-4190-9B0F-F13B05161241}" destId="{F38A45E6-78CD-40F7-8359-A3A9F00E889B}" srcOrd="0" destOrd="0" presId="urn:microsoft.com/office/officeart/2005/8/layout/lProcess2"/>
    <dgm:cxn modelId="{A0E1C52C-3310-4A84-82DD-758E2E698216}" type="presOf" srcId="{CA08C560-4AA7-409A-94F8-D2EEC3E7077B}" destId="{5FF48BCD-0C4B-4E25-8CD7-81866DEA9E8C}" srcOrd="0" destOrd="0" presId="urn:microsoft.com/office/officeart/2005/8/layout/lProcess2"/>
    <dgm:cxn modelId="{1434632E-7C3D-4448-82C1-55BA49C66E35}" srcId="{6B4F9468-FA61-4BF8-B01A-1415328D19CD}" destId="{C4283428-4273-45A6-8B54-52C396A73A00}" srcOrd="2" destOrd="0" parTransId="{35D6201C-DB14-4F2F-94DC-2ECF244C54C7}" sibTransId="{E2C3EAF5-A14A-4C87-AD25-9EA7873597BF}"/>
    <dgm:cxn modelId="{E92E2331-B530-4245-A419-51F220E8827C}" type="presOf" srcId="{DCA37901-964B-4AC2-A9C2-433A24E825F6}" destId="{7BFC6EF0-44EC-4A48-AD62-3DDC4A4868E3}" srcOrd="0" destOrd="0" presId="urn:microsoft.com/office/officeart/2005/8/layout/lProcess2"/>
    <dgm:cxn modelId="{D15B3631-0FAB-42F4-A927-2A339689CE05}" type="presOf" srcId="{5C148C07-CD2A-4370-AEF2-CE697C948720}" destId="{E12B435F-C7F9-451A-B2A4-647EB000FAF2}" srcOrd="0" destOrd="0" presId="urn:microsoft.com/office/officeart/2005/8/layout/lProcess2"/>
    <dgm:cxn modelId="{0A474734-9C88-46D8-AD39-154E817FEDE2}" type="presOf" srcId="{415AA453-52A6-4221-9E40-122E8F9B27F4}" destId="{4E9898E8-BC24-4048-AFAD-9A9693569F3C}" srcOrd="0" destOrd="0" presId="urn:microsoft.com/office/officeart/2005/8/layout/lProcess2"/>
    <dgm:cxn modelId="{AA52073F-C715-D045-A0DB-A08C83AE0267}" type="presOf" srcId="{323EA261-7242-4F46-9C99-777577E54A9B}" destId="{E00CCF88-8771-4F49-8740-B59D9905EE15}" srcOrd="0" destOrd="0" presId="urn:microsoft.com/office/officeart/2005/8/layout/lProcess2"/>
    <dgm:cxn modelId="{7DBA1642-2DFD-4F2C-B970-2460C1A88F8C}" srcId="{6B4F9468-FA61-4BF8-B01A-1415328D19CD}" destId="{CA08C560-4AA7-409A-94F8-D2EEC3E7077B}" srcOrd="1" destOrd="0" parTransId="{51F304D1-5418-419A-91E8-9D665C07258D}" sibTransId="{347C37CD-4A19-423F-BA97-E461FC32C4CB}"/>
    <dgm:cxn modelId="{23648A42-AD93-F640-A158-29B67722D894}" type="presOf" srcId="{25539C3D-0537-4C8F-9AB4-B2D9E8101F11}" destId="{393AFC2E-8039-49AD-ACC9-60F4DF108DDD}" srcOrd="0" destOrd="0" presId="urn:microsoft.com/office/officeart/2005/8/layout/lProcess2"/>
    <dgm:cxn modelId="{9F45474B-DC4B-F74C-BED1-CE0A5D210389}" type="presOf" srcId="{3BC06E39-088E-47BF-8141-BDAC97603EA4}" destId="{72C764E3-138D-4095-8B1C-441A5C2C9F73}" srcOrd="0" destOrd="0" presId="urn:microsoft.com/office/officeart/2005/8/layout/lProcess2"/>
    <dgm:cxn modelId="{C0A0E24B-58DB-45AE-831D-2DFCAA356E97}" srcId="{C4283428-4273-45A6-8B54-52C396A73A00}" destId="{916D803B-7503-45C0-8682-B9E09840F9CF}" srcOrd="0" destOrd="0" parTransId="{32AC041B-08B2-41A8-8830-055D7828C237}" sibTransId="{D4294E39-6B1B-4B74-AB78-01C5A6418779}"/>
    <dgm:cxn modelId="{2DDCA34D-C9C5-A543-B1EE-E1AED627D72C}" srcId="{323EA261-7242-4F46-9C99-777577E54A9B}" destId="{3BC06E39-088E-47BF-8141-BDAC97603EA4}" srcOrd="1" destOrd="0" parTransId="{C4671225-C9D9-4867-B248-CAEFA6ABBD5A}" sibTransId="{1E03D605-D009-426E-827C-9C5D27E00290}"/>
    <dgm:cxn modelId="{D7849C54-4270-4FE8-85D0-D94384A08376}" srcId="{F6A139E6-D9B3-4190-9B0F-F13B05161241}" destId="{6124E4B5-004C-42DA-8EB3-8B304E8AE836}" srcOrd="1" destOrd="0" parTransId="{4C3F8E72-EA33-4F7C-B9AC-38A22D304981}" sibTransId="{38520BE1-5960-4968-AC57-0A0879AAF86E}"/>
    <dgm:cxn modelId="{FD12A36D-5749-445D-A2D6-1FC895ECDC73}" srcId="{F6A139E6-D9B3-4190-9B0F-F13B05161241}" destId="{415AA453-52A6-4221-9E40-122E8F9B27F4}" srcOrd="0" destOrd="0" parTransId="{480565D8-8626-443C-A65C-A4108C2C81F1}" sibTransId="{EE25F97C-3A3D-4450-981B-B652E9B29036}"/>
    <dgm:cxn modelId="{0E814783-A691-4C12-9A22-6926252CB37E}" srcId="{6B4F9468-FA61-4BF8-B01A-1415328D19CD}" destId="{F6A139E6-D9B3-4190-9B0F-F13B05161241}" srcOrd="0" destOrd="0" parTransId="{57D75756-0AD5-4E47-B3BE-9BBB39D7E6BD}" sibTransId="{15C0A562-A565-4544-9F96-FE2190589C9D}"/>
    <dgm:cxn modelId="{1CC92688-D945-8A4F-B2E9-0CC7E43702B9}" type="presOf" srcId="{916D803B-7503-45C0-8682-B9E09840F9CF}" destId="{7D623631-29BF-44E1-AB23-A03360F89A54}" srcOrd="0" destOrd="0" presId="urn:microsoft.com/office/officeart/2005/8/layout/lProcess2"/>
    <dgm:cxn modelId="{F4E5328E-0372-486B-BCAF-B846C49F399A}" type="presOf" srcId="{CA08C560-4AA7-409A-94F8-D2EEC3E7077B}" destId="{542F3E4C-1A61-4C6C-92D7-C82CFDDDEE26}" srcOrd="1" destOrd="0" presId="urn:microsoft.com/office/officeart/2005/8/layout/lProcess2"/>
    <dgm:cxn modelId="{A9FBF79F-68FD-4E7A-B8B9-9951CDDCD228}" srcId="{C4283428-4273-45A6-8B54-52C396A73A00}" destId="{DCA37901-964B-4AC2-A9C2-433A24E825F6}" srcOrd="1" destOrd="0" parTransId="{880E2245-6239-4E51-AB0B-382BE3FE8878}" sibTransId="{91EBD317-E861-4CF9-A03F-23E77A7EBE0C}"/>
    <dgm:cxn modelId="{651237A6-4ADC-4181-96D3-080AB98B2F9E}" srcId="{F6A139E6-D9B3-4190-9B0F-F13B05161241}" destId="{5C148C07-CD2A-4370-AEF2-CE697C948720}" srcOrd="2" destOrd="0" parTransId="{5B7E1154-CB6F-4114-95FB-91583AC9D94A}" sibTransId="{7BE2640A-ACA5-4CB7-881E-BD1F8DBDC295}"/>
    <dgm:cxn modelId="{8014AFB4-61E7-8F41-A65D-114C5963C7A5}" type="presOf" srcId="{C4283428-4273-45A6-8B54-52C396A73A00}" destId="{25E085CB-40B4-4587-8733-DD3FDAE7A0ED}" srcOrd="0" destOrd="0" presId="urn:microsoft.com/office/officeart/2005/8/layout/lProcess2"/>
    <dgm:cxn modelId="{41DB08B6-9AF7-4004-AABE-CAD5F9DAFD16}" type="presOf" srcId="{7DBCF719-FAD6-48D9-BCB2-A1101F8B0665}" destId="{1173CB13-51E9-4DAB-93C0-591711E50821}" srcOrd="0" destOrd="0" presId="urn:microsoft.com/office/officeart/2005/8/layout/lProcess2"/>
    <dgm:cxn modelId="{69976EB6-C171-EB42-B81D-4298FEC8A166}" srcId="{6B4F9468-FA61-4BF8-B01A-1415328D19CD}" destId="{323EA261-7242-4F46-9C99-777577E54A9B}" srcOrd="3" destOrd="0" parTransId="{A49720B4-36F0-4D3F-9358-FE70807E2F2A}" sibTransId="{5B1B8291-8FCF-4157-9C39-9004DB791E77}"/>
    <dgm:cxn modelId="{C69E39BF-7EE9-4329-B88F-4C6B2E51B23C}" type="presOf" srcId="{F6A139E6-D9B3-4190-9B0F-F13B05161241}" destId="{6EA370F6-AE9D-4B85-AE60-0E3F74EF4A4E}" srcOrd="1" destOrd="0" presId="urn:microsoft.com/office/officeart/2005/8/layout/lProcess2"/>
    <dgm:cxn modelId="{E9590FC5-3E75-4968-938D-296DEC397898}" type="presOf" srcId="{6124E4B5-004C-42DA-8EB3-8B304E8AE836}" destId="{8E561AA5-C2EC-4306-85E6-57245637DCFB}" srcOrd="0" destOrd="0" presId="urn:microsoft.com/office/officeart/2005/8/layout/lProcess2"/>
    <dgm:cxn modelId="{349EA7D6-AC61-BB43-B865-9BA7EA7F3F67}" type="presOf" srcId="{323EA261-7242-4F46-9C99-777577E54A9B}" destId="{5248B140-A9D1-4C3D-AD80-D6390F06FEF9}" srcOrd="1" destOrd="0" presId="urn:microsoft.com/office/officeart/2005/8/layout/lProcess2"/>
    <dgm:cxn modelId="{D47329E1-1B87-4A19-9B8B-6721616BA9CC}" type="presOf" srcId="{E55E1385-45FF-4AE8-8CFF-BB3E711813D7}" destId="{1ADF20CF-7509-4D28-87FC-944580FA1A20}" srcOrd="0" destOrd="0" presId="urn:microsoft.com/office/officeart/2005/8/layout/lProcess2"/>
    <dgm:cxn modelId="{2505A8EA-A719-4838-BBB2-E9772F5DC48D}" srcId="{CA08C560-4AA7-409A-94F8-D2EEC3E7077B}" destId="{7DBCF719-FAD6-48D9-BCB2-A1101F8B0665}" srcOrd="1" destOrd="0" parTransId="{293E11E4-1CBD-44B8-BE14-AE9D497CC4C0}" sibTransId="{7424BE3C-CD7D-41F0-98FC-32FCBF55950B}"/>
    <dgm:cxn modelId="{B0C712F4-B27D-4CE9-86BF-D6855BD092EF}" srcId="{CA08C560-4AA7-409A-94F8-D2EEC3E7077B}" destId="{E55E1385-45FF-4AE8-8CFF-BB3E711813D7}" srcOrd="0" destOrd="0" parTransId="{4B4C5604-CCEF-4228-A415-37F90D83528A}" sibTransId="{06840317-BB3A-4F65-A086-748BF71CDA06}"/>
    <dgm:cxn modelId="{60382182-3412-46DB-8589-F8520CB412F8}" type="presParOf" srcId="{77FB3271-EF83-4025-BD40-D7DB5FDBAF8F}" destId="{012ADE2F-03FF-463A-8A51-7B719B8DAECD}" srcOrd="0" destOrd="0" presId="urn:microsoft.com/office/officeart/2005/8/layout/lProcess2"/>
    <dgm:cxn modelId="{09E5ECD1-CFEA-4C11-8D88-56154362E2CA}" type="presParOf" srcId="{012ADE2F-03FF-463A-8A51-7B719B8DAECD}" destId="{F38A45E6-78CD-40F7-8359-A3A9F00E889B}" srcOrd="0" destOrd="0" presId="urn:microsoft.com/office/officeart/2005/8/layout/lProcess2"/>
    <dgm:cxn modelId="{F803452A-EAB6-4B58-BC87-FAB9B1C51C1A}" type="presParOf" srcId="{012ADE2F-03FF-463A-8A51-7B719B8DAECD}" destId="{6EA370F6-AE9D-4B85-AE60-0E3F74EF4A4E}" srcOrd="1" destOrd="0" presId="urn:microsoft.com/office/officeart/2005/8/layout/lProcess2"/>
    <dgm:cxn modelId="{488BED59-8D8B-4E46-856E-FD08C735C5C4}" type="presParOf" srcId="{012ADE2F-03FF-463A-8A51-7B719B8DAECD}" destId="{2EBEC17A-7B34-4A28-A385-A1740EF1969C}" srcOrd="2" destOrd="0" presId="urn:microsoft.com/office/officeart/2005/8/layout/lProcess2"/>
    <dgm:cxn modelId="{4B56657D-E33C-4386-978F-3D98BF93CC0E}" type="presParOf" srcId="{2EBEC17A-7B34-4A28-A385-A1740EF1969C}" destId="{9C19A51F-9FF1-4D13-9457-4F2EC675A0D6}" srcOrd="0" destOrd="0" presId="urn:microsoft.com/office/officeart/2005/8/layout/lProcess2"/>
    <dgm:cxn modelId="{58C92CC3-AFCF-42EC-8CB5-117F3F34A951}" type="presParOf" srcId="{9C19A51F-9FF1-4D13-9457-4F2EC675A0D6}" destId="{4E9898E8-BC24-4048-AFAD-9A9693569F3C}" srcOrd="0" destOrd="0" presId="urn:microsoft.com/office/officeart/2005/8/layout/lProcess2"/>
    <dgm:cxn modelId="{2366F14C-AF19-41A5-98B6-231A5D3C55F1}" type="presParOf" srcId="{9C19A51F-9FF1-4D13-9457-4F2EC675A0D6}" destId="{F96FA89D-C0CB-4647-9321-8E5EBE055642}" srcOrd="1" destOrd="0" presId="urn:microsoft.com/office/officeart/2005/8/layout/lProcess2"/>
    <dgm:cxn modelId="{B1DFAC2A-A6E8-4DA9-9D80-23A1585961E9}" type="presParOf" srcId="{9C19A51F-9FF1-4D13-9457-4F2EC675A0D6}" destId="{8E561AA5-C2EC-4306-85E6-57245637DCFB}" srcOrd="2" destOrd="0" presId="urn:microsoft.com/office/officeart/2005/8/layout/lProcess2"/>
    <dgm:cxn modelId="{660C67A0-BE9D-4AB0-85DE-37A8B1DD26FE}" type="presParOf" srcId="{9C19A51F-9FF1-4D13-9457-4F2EC675A0D6}" destId="{615FC0DF-B12E-481B-98EF-FAC5A693B85C}" srcOrd="3" destOrd="0" presId="urn:microsoft.com/office/officeart/2005/8/layout/lProcess2"/>
    <dgm:cxn modelId="{222C49FB-54B5-47EE-8560-2C668AC11B9B}" type="presParOf" srcId="{9C19A51F-9FF1-4D13-9457-4F2EC675A0D6}" destId="{E12B435F-C7F9-451A-B2A4-647EB000FAF2}" srcOrd="4" destOrd="0" presId="urn:microsoft.com/office/officeart/2005/8/layout/lProcess2"/>
    <dgm:cxn modelId="{0B782394-BFB0-46E0-9ABC-BC14CBCA0493}" type="presParOf" srcId="{77FB3271-EF83-4025-BD40-D7DB5FDBAF8F}" destId="{02462D0E-E160-466B-BE30-7EB2A9A04B82}" srcOrd="1" destOrd="0" presId="urn:microsoft.com/office/officeart/2005/8/layout/lProcess2"/>
    <dgm:cxn modelId="{96E8CCB1-E466-465A-BE23-8E5DAB03942F}" type="presParOf" srcId="{77FB3271-EF83-4025-BD40-D7DB5FDBAF8F}" destId="{498FD532-1682-4DD1-88D5-2AA3425E3E59}" srcOrd="2" destOrd="0" presId="urn:microsoft.com/office/officeart/2005/8/layout/lProcess2"/>
    <dgm:cxn modelId="{5F5E0DDE-8C77-426D-A6F9-5D76930BB58C}" type="presParOf" srcId="{498FD532-1682-4DD1-88D5-2AA3425E3E59}" destId="{5FF48BCD-0C4B-4E25-8CD7-81866DEA9E8C}" srcOrd="0" destOrd="0" presId="urn:microsoft.com/office/officeart/2005/8/layout/lProcess2"/>
    <dgm:cxn modelId="{331D7C80-8FBD-4534-9B17-5793E9179BB6}" type="presParOf" srcId="{498FD532-1682-4DD1-88D5-2AA3425E3E59}" destId="{542F3E4C-1A61-4C6C-92D7-C82CFDDDEE26}" srcOrd="1" destOrd="0" presId="urn:microsoft.com/office/officeart/2005/8/layout/lProcess2"/>
    <dgm:cxn modelId="{B5884194-298E-41D0-B571-20EE1C375B06}" type="presParOf" srcId="{498FD532-1682-4DD1-88D5-2AA3425E3E59}" destId="{61F05664-10DC-46BB-BB66-D192ADACBF7A}" srcOrd="2" destOrd="0" presId="urn:microsoft.com/office/officeart/2005/8/layout/lProcess2"/>
    <dgm:cxn modelId="{A9940B98-906F-4208-90EC-2D282558F094}" type="presParOf" srcId="{61F05664-10DC-46BB-BB66-D192ADACBF7A}" destId="{897228A8-E81C-4016-A14E-360378EB553D}" srcOrd="0" destOrd="0" presId="urn:microsoft.com/office/officeart/2005/8/layout/lProcess2"/>
    <dgm:cxn modelId="{154DB872-2826-4E0B-AC7E-7727955B732A}" type="presParOf" srcId="{897228A8-E81C-4016-A14E-360378EB553D}" destId="{1ADF20CF-7509-4D28-87FC-944580FA1A20}" srcOrd="0" destOrd="0" presId="urn:microsoft.com/office/officeart/2005/8/layout/lProcess2"/>
    <dgm:cxn modelId="{75F3A056-678F-4525-A6CE-0240F325768C}" type="presParOf" srcId="{897228A8-E81C-4016-A14E-360378EB553D}" destId="{037D540F-ACF2-4F00-AA4C-1FF5E2830F3C}" srcOrd="1" destOrd="0" presId="urn:microsoft.com/office/officeart/2005/8/layout/lProcess2"/>
    <dgm:cxn modelId="{6E878C63-828B-4928-B4FF-F9DDAAE61A5B}" type="presParOf" srcId="{897228A8-E81C-4016-A14E-360378EB553D}" destId="{1173CB13-51E9-4DAB-93C0-591711E50821}" srcOrd="2" destOrd="0" presId="urn:microsoft.com/office/officeart/2005/8/layout/lProcess2"/>
    <dgm:cxn modelId="{5CD70512-13B8-4A5A-B086-29953B38B374}" type="presParOf" srcId="{897228A8-E81C-4016-A14E-360378EB553D}" destId="{ABC3502F-B687-4C8B-8659-D13A84318D44}" srcOrd="3" destOrd="0" presId="urn:microsoft.com/office/officeart/2005/8/layout/lProcess2"/>
    <dgm:cxn modelId="{448BFECA-3A29-864F-9467-434E26A0F242}" type="presParOf" srcId="{897228A8-E81C-4016-A14E-360378EB553D}" destId="{393AFC2E-8039-49AD-ACC9-60F4DF108DDD}" srcOrd="4" destOrd="0" presId="urn:microsoft.com/office/officeart/2005/8/layout/lProcess2"/>
    <dgm:cxn modelId="{6965FEEB-A6C0-724E-96B5-3579804DEF6D}" type="presParOf" srcId="{77FB3271-EF83-4025-BD40-D7DB5FDBAF8F}" destId="{BBBB0EBA-4E43-422D-B845-8826BC78C8EB}" srcOrd="3" destOrd="0" presId="urn:microsoft.com/office/officeart/2005/8/layout/lProcess2"/>
    <dgm:cxn modelId="{12B0D411-E37C-0C4A-B66D-6DC8F6A09696}" type="presParOf" srcId="{77FB3271-EF83-4025-BD40-D7DB5FDBAF8F}" destId="{E2312A62-62D4-4476-86D0-3AE81FDE4890}" srcOrd="4" destOrd="0" presId="urn:microsoft.com/office/officeart/2005/8/layout/lProcess2"/>
    <dgm:cxn modelId="{0BAB9E44-B8C2-9847-9B62-96192E5F81D6}" type="presParOf" srcId="{E2312A62-62D4-4476-86D0-3AE81FDE4890}" destId="{25E085CB-40B4-4587-8733-DD3FDAE7A0ED}" srcOrd="0" destOrd="0" presId="urn:microsoft.com/office/officeart/2005/8/layout/lProcess2"/>
    <dgm:cxn modelId="{735914B8-2D47-6A4C-9C5E-1ADB972A7641}" type="presParOf" srcId="{E2312A62-62D4-4476-86D0-3AE81FDE4890}" destId="{559A8FE6-CED4-4E86-93A4-638B844AABBE}" srcOrd="1" destOrd="0" presId="urn:microsoft.com/office/officeart/2005/8/layout/lProcess2"/>
    <dgm:cxn modelId="{BFCC3FC2-E653-C04C-9483-5C805C42F137}" type="presParOf" srcId="{E2312A62-62D4-4476-86D0-3AE81FDE4890}" destId="{24EA3DC1-660D-49ED-858C-A0CB379F7CB6}" srcOrd="2" destOrd="0" presId="urn:microsoft.com/office/officeart/2005/8/layout/lProcess2"/>
    <dgm:cxn modelId="{C2AC0EB6-675C-C847-B07F-C17B27910061}" type="presParOf" srcId="{24EA3DC1-660D-49ED-858C-A0CB379F7CB6}" destId="{1BF17903-A04F-49BC-882C-C84CEB796B65}" srcOrd="0" destOrd="0" presId="urn:microsoft.com/office/officeart/2005/8/layout/lProcess2"/>
    <dgm:cxn modelId="{988F0D00-3FE2-C14C-9B76-F94DCC1EF83B}" type="presParOf" srcId="{1BF17903-A04F-49BC-882C-C84CEB796B65}" destId="{7D623631-29BF-44E1-AB23-A03360F89A54}" srcOrd="0" destOrd="0" presId="urn:microsoft.com/office/officeart/2005/8/layout/lProcess2"/>
    <dgm:cxn modelId="{F67B7B10-FB78-434A-BE22-F184FD9B4EB0}" type="presParOf" srcId="{1BF17903-A04F-49BC-882C-C84CEB796B65}" destId="{770F8688-6666-4E40-9FAE-B279083A6D2B}" srcOrd="1" destOrd="0" presId="urn:microsoft.com/office/officeart/2005/8/layout/lProcess2"/>
    <dgm:cxn modelId="{E5AD4A7A-3F83-1E46-A0EE-C5CBEC1F7F6D}" type="presParOf" srcId="{1BF17903-A04F-49BC-882C-C84CEB796B65}" destId="{7BFC6EF0-44EC-4A48-AD62-3DDC4A4868E3}" srcOrd="2" destOrd="0" presId="urn:microsoft.com/office/officeart/2005/8/layout/lProcess2"/>
    <dgm:cxn modelId="{0400E80C-3A35-9D42-BCEE-B27EC2F768A7}" type="presParOf" srcId="{77FB3271-EF83-4025-BD40-D7DB5FDBAF8F}" destId="{EE65AF5A-20D0-4F6E-8DEA-921F17303939}" srcOrd="5" destOrd="0" presId="urn:microsoft.com/office/officeart/2005/8/layout/lProcess2"/>
    <dgm:cxn modelId="{1A1F54F5-A485-B04F-B290-B30220C9B0B0}" type="presParOf" srcId="{77FB3271-EF83-4025-BD40-D7DB5FDBAF8F}" destId="{953A3083-7EB8-4E27-BFA4-EFB041EE75CC}" srcOrd="6" destOrd="0" presId="urn:microsoft.com/office/officeart/2005/8/layout/lProcess2"/>
    <dgm:cxn modelId="{1A1625A3-73BD-1345-A64B-7EDEED405251}" type="presParOf" srcId="{953A3083-7EB8-4E27-BFA4-EFB041EE75CC}" destId="{E00CCF88-8771-4F49-8740-B59D9905EE15}" srcOrd="0" destOrd="0" presId="urn:microsoft.com/office/officeart/2005/8/layout/lProcess2"/>
    <dgm:cxn modelId="{81CF5F8E-5069-2341-98C1-BD42E0F7372D}" type="presParOf" srcId="{953A3083-7EB8-4E27-BFA4-EFB041EE75CC}" destId="{5248B140-A9D1-4C3D-AD80-D6390F06FEF9}" srcOrd="1" destOrd="0" presId="urn:microsoft.com/office/officeart/2005/8/layout/lProcess2"/>
    <dgm:cxn modelId="{D8EE4B7B-2849-5443-B6CC-79DE8575A10E}" type="presParOf" srcId="{953A3083-7EB8-4E27-BFA4-EFB041EE75CC}" destId="{EC267BA8-86D5-47D3-8A95-80293F6851FE}" srcOrd="2" destOrd="0" presId="urn:microsoft.com/office/officeart/2005/8/layout/lProcess2"/>
    <dgm:cxn modelId="{A15258FD-115B-0147-9920-47FCA22F190F}" type="presParOf" srcId="{EC267BA8-86D5-47D3-8A95-80293F6851FE}" destId="{CC048902-2E0D-443E-AE4C-2D8CF144CC82}" srcOrd="0" destOrd="0" presId="urn:microsoft.com/office/officeart/2005/8/layout/lProcess2"/>
    <dgm:cxn modelId="{D46BC341-EA7B-AF45-9367-8818E999410D}" type="presParOf" srcId="{CC048902-2E0D-443E-AE4C-2D8CF144CC82}" destId="{72297EB5-B538-45F9-96B4-7A4F653BF195}" srcOrd="0" destOrd="0" presId="urn:microsoft.com/office/officeart/2005/8/layout/lProcess2"/>
    <dgm:cxn modelId="{4815F925-BAEE-BB40-B69B-1202F448918D}" type="presParOf" srcId="{CC048902-2E0D-443E-AE4C-2D8CF144CC82}" destId="{E30CBB78-DE8E-46A1-B12E-D8AE76D7EE8B}" srcOrd="1" destOrd="0" presId="urn:microsoft.com/office/officeart/2005/8/layout/lProcess2"/>
    <dgm:cxn modelId="{6133DCFE-F624-1B48-817B-83C63B1CB936}" type="presParOf" srcId="{CC048902-2E0D-443E-AE4C-2D8CF144CC82}" destId="{72C764E3-138D-4095-8B1C-441A5C2C9F7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1A9E86C-2BF4-4E30-8A0B-63D401BC18B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8F39DA-83FD-4B56-84DA-F49DC090FA92}">
      <dgm:prSet/>
      <dgm:spPr/>
      <dgm:t>
        <a:bodyPr/>
        <a:lstStyle/>
        <a:p>
          <a:r>
            <a:rPr lang="de-DE" b="1"/>
            <a:t>Wide range of hyperparameter values</a:t>
          </a:r>
          <a:endParaRPr lang="en-US" b="1"/>
        </a:p>
      </dgm:t>
    </dgm:pt>
    <dgm:pt modelId="{54458483-26FE-4269-B515-F0EC74B49F60}" type="parTrans" cxnId="{FD054689-9C98-42C9-A773-2054386107FD}">
      <dgm:prSet/>
      <dgm:spPr/>
      <dgm:t>
        <a:bodyPr/>
        <a:lstStyle/>
        <a:p>
          <a:endParaRPr lang="en-US"/>
        </a:p>
      </dgm:t>
    </dgm:pt>
    <dgm:pt modelId="{089349C1-13C6-473B-BBD8-7DF5CDBB99F9}" type="sibTrans" cxnId="{FD054689-9C98-42C9-A773-2054386107FD}">
      <dgm:prSet/>
      <dgm:spPr/>
      <dgm:t>
        <a:bodyPr/>
        <a:lstStyle/>
        <a:p>
          <a:endParaRPr lang="en-US"/>
        </a:p>
      </dgm:t>
    </dgm:pt>
    <dgm:pt modelId="{94B2019B-96C6-40C6-9E97-73FCF43B8468}">
      <dgm:prSet/>
      <dgm:spPr/>
      <dgm:t>
        <a:bodyPr/>
        <a:lstStyle/>
        <a:p>
          <a:r>
            <a:rPr lang="de-DE" b="1"/>
            <a:t>Faster than GridSearchCV</a:t>
          </a:r>
          <a:endParaRPr lang="en-US" b="1"/>
        </a:p>
      </dgm:t>
    </dgm:pt>
    <dgm:pt modelId="{3C96F8B7-C6E1-44C6-9B4E-247C76F21709}" type="parTrans" cxnId="{44E36CBE-EA23-4F4D-B40E-01F78066BE59}">
      <dgm:prSet/>
      <dgm:spPr/>
      <dgm:t>
        <a:bodyPr/>
        <a:lstStyle/>
        <a:p>
          <a:endParaRPr lang="en-US"/>
        </a:p>
      </dgm:t>
    </dgm:pt>
    <dgm:pt modelId="{E8D6248F-EAAB-4F92-984B-077BC445A53A}" type="sibTrans" cxnId="{44E36CBE-EA23-4F4D-B40E-01F78066BE59}">
      <dgm:prSet/>
      <dgm:spPr/>
      <dgm:t>
        <a:bodyPr/>
        <a:lstStyle/>
        <a:p>
          <a:endParaRPr lang="en-US"/>
        </a:p>
      </dgm:t>
    </dgm:pt>
    <dgm:pt modelId="{56997C67-3003-43DB-9FC5-FB9FD8E3DC99}">
      <dgm:prSet/>
      <dgm:spPr/>
      <dgm:t>
        <a:bodyPr/>
        <a:lstStyle/>
        <a:p>
          <a:r>
            <a:rPr lang="de-DE" b="1"/>
            <a:t>Tests fixed number of random combinations</a:t>
          </a:r>
          <a:endParaRPr lang="en-US" b="1"/>
        </a:p>
      </dgm:t>
    </dgm:pt>
    <dgm:pt modelId="{857E3050-350D-499B-A7AD-26E4FA785BAD}" type="parTrans" cxnId="{B42BF6D5-D918-4F7B-B90C-8E0AA940FB1B}">
      <dgm:prSet/>
      <dgm:spPr/>
      <dgm:t>
        <a:bodyPr/>
        <a:lstStyle/>
        <a:p>
          <a:endParaRPr lang="en-US"/>
        </a:p>
      </dgm:t>
    </dgm:pt>
    <dgm:pt modelId="{3C64D9F2-CF18-4BDD-A2E1-790AD11D1B4A}" type="sibTrans" cxnId="{B42BF6D5-D918-4F7B-B90C-8E0AA940FB1B}">
      <dgm:prSet/>
      <dgm:spPr/>
      <dgm:t>
        <a:bodyPr/>
        <a:lstStyle/>
        <a:p>
          <a:endParaRPr lang="en-US"/>
        </a:p>
      </dgm:t>
    </dgm:pt>
    <dgm:pt modelId="{15B0A47B-1C31-4981-B6FC-4380CC6DCFB8}">
      <dgm:prSet/>
      <dgm:spPr/>
      <dgm:t>
        <a:bodyPr/>
        <a:lstStyle/>
        <a:p>
          <a:r>
            <a:rPr lang="de-DE" b="1"/>
            <a:t>Very good approximation of the best model</a:t>
          </a:r>
          <a:endParaRPr lang="en-US" b="1"/>
        </a:p>
      </dgm:t>
    </dgm:pt>
    <dgm:pt modelId="{6F4B4956-0239-4F77-95BC-564F6FCD9C75}" type="parTrans" cxnId="{2263DD88-FADE-4F6A-8142-6A92798341D8}">
      <dgm:prSet/>
      <dgm:spPr/>
      <dgm:t>
        <a:bodyPr/>
        <a:lstStyle/>
        <a:p>
          <a:endParaRPr lang="en-US"/>
        </a:p>
      </dgm:t>
    </dgm:pt>
    <dgm:pt modelId="{9A21CE4E-AB95-4963-AE73-9D13A45A7073}" type="sibTrans" cxnId="{2263DD88-FADE-4F6A-8142-6A92798341D8}">
      <dgm:prSet/>
      <dgm:spPr/>
      <dgm:t>
        <a:bodyPr/>
        <a:lstStyle/>
        <a:p>
          <a:endParaRPr lang="en-US"/>
        </a:p>
      </dgm:t>
    </dgm:pt>
    <dgm:pt modelId="{D2C86800-B587-4185-8A06-1A2C654C9507}">
      <dgm:prSet/>
      <dgm:spPr/>
      <dgm:t>
        <a:bodyPr/>
        <a:lstStyle/>
        <a:p>
          <a:r>
            <a:rPr lang="de-DE" b="1"/>
            <a:t>Reduces training time</a:t>
          </a:r>
          <a:endParaRPr lang="en-US" b="1"/>
        </a:p>
      </dgm:t>
    </dgm:pt>
    <dgm:pt modelId="{6AE8D092-D60E-4185-BDF7-C3B1E03988D7}" type="parTrans" cxnId="{9BE9CC6E-C166-4BEE-9A84-D5E258359431}">
      <dgm:prSet/>
      <dgm:spPr/>
      <dgm:t>
        <a:bodyPr/>
        <a:lstStyle/>
        <a:p>
          <a:endParaRPr lang="en-US"/>
        </a:p>
      </dgm:t>
    </dgm:pt>
    <dgm:pt modelId="{7041B3BE-FCA8-498D-BC3D-1C8FBB1357A7}" type="sibTrans" cxnId="{9BE9CC6E-C166-4BEE-9A84-D5E258359431}">
      <dgm:prSet/>
      <dgm:spPr/>
      <dgm:t>
        <a:bodyPr/>
        <a:lstStyle/>
        <a:p>
          <a:endParaRPr lang="en-US"/>
        </a:p>
      </dgm:t>
    </dgm:pt>
    <dgm:pt modelId="{99A6FF42-D849-C842-88F4-37B78FEFB927}" type="pres">
      <dgm:prSet presAssocID="{D1A9E86C-2BF4-4E30-8A0B-63D401BC18B9}" presName="linear" presStyleCnt="0">
        <dgm:presLayoutVars>
          <dgm:animLvl val="lvl"/>
          <dgm:resizeHandles val="exact"/>
        </dgm:presLayoutVars>
      </dgm:prSet>
      <dgm:spPr/>
    </dgm:pt>
    <dgm:pt modelId="{CC54A9CD-908E-CC4A-BCEB-B830E039C045}" type="pres">
      <dgm:prSet presAssocID="{3E8F39DA-83FD-4B56-84DA-F49DC090FA9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8CCBAEE-3DD2-9D4D-9506-CB2C237293DA}" type="pres">
      <dgm:prSet presAssocID="{089349C1-13C6-473B-BBD8-7DF5CDBB99F9}" presName="spacer" presStyleCnt="0"/>
      <dgm:spPr/>
    </dgm:pt>
    <dgm:pt modelId="{02ACA0C8-B008-AC4D-84D7-AD40C7DB8F2A}" type="pres">
      <dgm:prSet presAssocID="{94B2019B-96C6-40C6-9E97-73FCF43B846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F4BF159-6BF7-1B40-ACCD-724226434C61}" type="pres">
      <dgm:prSet presAssocID="{E8D6248F-EAAB-4F92-984B-077BC445A53A}" presName="spacer" presStyleCnt="0"/>
      <dgm:spPr/>
    </dgm:pt>
    <dgm:pt modelId="{993BBF20-9A49-8740-BB45-050C92A567C0}" type="pres">
      <dgm:prSet presAssocID="{56997C67-3003-43DB-9FC5-FB9FD8E3DC9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455FEA-44AC-534E-83ED-EBDB8DB9AD2B}" type="pres">
      <dgm:prSet presAssocID="{3C64D9F2-CF18-4BDD-A2E1-790AD11D1B4A}" presName="spacer" presStyleCnt="0"/>
      <dgm:spPr/>
    </dgm:pt>
    <dgm:pt modelId="{2BF5E3EF-D200-D444-AE85-96425A9DB4BB}" type="pres">
      <dgm:prSet presAssocID="{15B0A47B-1C31-4981-B6FC-4380CC6DCFB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19F0119-F372-804D-9ECA-FD57B6A2B7C2}" type="pres">
      <dgm:prSet presAssocID="{9A21CE4E-AB95-4963-AE73-9D13A45A7073}" presName="spacer" presStyleCnt="0"/>
      <dgm:spPr/>
    </dgm:pt>
    <dgm:pt modelId="{74118B85-51FA-C540-9F73-843CF68F40FB}" type="pres">
      <dgm:prSet presAssocID="{D2C86800-B587-4185-8A06-1A2C654C950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0FDA426-B706-2849-B09B-0516DC376F50}" type="presOf" srcId="{15B0A47B-1C31-4981-B6FC-4380CC6DCFB8}" destId="{2BF5E3EF-D200-D444-AE85-96425A9DB4BB}" srcOrd="0" destOrd="0" presId="urn:microsoft.com/office/officeart/2005/8/layout/vList2"/>
    <dgm:cxn modelId="{9BE9CC6E-C166-4BEE-9A84-D5E258359431}" srcId="{D1A9E86C-2BF4-4E30-8A0B-63D401BC18B9}" destId="{D2C86800-B587-4185-8A06-1A2C654C9507}" srcOrd="4" destOrd="0" parTransId="{6AE8D092-D60E-4185-BDF7-C3B1E03988D7}" sibTransId="{7041B3BE-FCA8-498D-BC3D-1C8FBB1357A7}"/>
    <dgm:cxn modelId="{A41C5382-A208-8B41-BFAA-443A4BB2C5D1}" type="presOf" srcId="{D1A9E86C-2BF4-4E30-8A0B-63D401BC18B9}" destId="{99A6FF42-D849-C842-88F4-37B78FEFB927}" srcOrd="0" destOrd="0" presId="urn:microsoft.com/office/officeart/2005/8/layout/vList2"/>
    <dgm:cxn modelId="{2263DD88-FADE-4F6A-8142-6A92798341D8}" srcId="{D1A9E86C-2BF4-4E30-8A0B-63D401BC18B9}" destId="{15B0A47B-1C31-4981-B6FC-4380CC6DCFB8}" srcOrd="3" destOrd="0" parTransId="{6F4B4956-0239-4F77-95BC-564F6FCD9C75}" sibTransId="{9A21CE4E-AB95-4963-AE73-9D13A45A7073}"/>
    <dgm:cxn modelId="{FD054689-9C98-42C9-A773-2054386107FD}" srcId="{D1A9E86C-2BF4-4E30-8A0B-63D401BC18B9}" destId="{3E8F39DA-83FD-4B56-84DA-F49DC090FA92}" srcOrd="0" destOrd="0" parTransId="{54458483-26FE-4269-B515-F0EC74B49F60}" sibTransId="{089349C1-13C6-473B-BBD8-7DF5CDBB99F9}"/>
    <dgm:cxn modelId="{C853198E-9CC7-A04E-AEB7-6A6B78F35ADD}" type="presOf" srcId="{D2C86800-B587-4185-8A06-1A2C654C9507}" destId="{74118B85-51FA-C540-9F73-843CF68F40FB}" srcOrd="0" destOrd="0" presId="urn:microsoft.com/office/officeart/2005/8/layout/vList2"/>
    <dgm:cxn modelId="{DD526A99-7D2F-6840-BA94-B1093D5D4FEA}" type="presOf" srcId="{94B2019B-96C6-40C6-9E97-73FCF43B8468}" destId="{02ACA0C8-B008-AC4D-84D7-AD40C7DB8F2A}" srcOrd="0" destOrd="0" presId="urn:microsoft.com/office/officeart/2005/8/layout/vList2"/>
    <dgm:cxn modelId="{44E36CBE-EA23-4F4D-B40E-01F78066BE59}" srcId="{D1A9E86C-2BF4-4E30-8A0B-63D401BC18B9}" destId="{94B2019B-96C6-40C6-9E97-73FCF43B8468}" srcOrd="1" destOrd="0" parTransId="{3C96F8B7-C6E1-44C6-9B4E-247C76F21709}" sibTransId="{E8D6248F-EAAB-4F92-984B-077BC445A53A}"/>
    <dgm:cxn modelId="{3C8C58CF-5C56-3E4E-9FA5-40D8D84E4093}" type="presOf" srcId="{3E8F39DA-83FD-4B56-84DA-F49DC090FA92}" destId="{CC54A9CD-908E-CC4A-BCEB-B830E039C045}" srcOrd="0" destOrd="0" presId="urn:microsoft.com/office/officeart/2005/8/layout/vList2"/>
    <dgm:cxn modelId="{B42BF6D5-D918-4F7B-B90C-8E0AA940FB1B}" srcId="{D1A9E86C-2BF4-4E30-8A0B-63D401BC18B9}" destId="{56997C67-3003-43DB-9FC5-FB9FD8E3DC99}" srcOrd="2" destOrd="0" parTransId="{857E3050-350D-499B-A7AD-26E4FA785BAD}" sibTransId="{3C64D9F2-CF18-4BDD-A2E1-790AD11D1B4A}"/>
    <dgm:cxn modelId="{043F80F1-EDCA-A443-9920-81DFEB2C03A0}" type="presOf" srcId="{56997C67-3003-43DB-9FC5-FB9FD8E3DC99}" destId="{993BBF20-9A49-8740-BB45-050C92A567C0}" srcOrd="0" destOrd="0" presId="urn:microsoft.com/office/officeart/2005/8/layout/vList2"/>
    <dgm:cxn modelId="{EE3222EC-76E6-8249-AA49-B35209A8714B}" type="presParOf" srcId="{99A6FF42-D849-C842-88F4-37B78FEFB927}" destId="{CC54A9CD-908E-CC4A-BCEB-B830E039C045}" srcOrd="0" destOrd="0" presId="urn:microsoft.com/office/officeart/2005/8/layout/vList2"/>
    <dgm:cxn modelId="{C88215D6-800C-BC49-844C-8E298E25FD46}" type="presParOf" srcId="{99A6FF42-D849-C842-88F4-37B78FEFB927}" destId="{58CCBAEE-3DD2-9D4D-9506-CB2C237293DA}" srcOrd="1" destOrd="0" presId="urn:microsoft.com/office/officeart/2005/8/layout/vList2"/>
    <dgm:cxn modelId="{1C932C5F-3D22-ED4F-94DB-76ED9C299976}" type="presParOf" srcId="{99A6FF42-D849-C842-88F4-37B78FEFB927}" destId="{02ACA0C8-B008-AC4D-84D7-AD40C7DB8F2A}" srcOrd="2" destOrd="0" presId="urn:microsoft.com/office/officeart/2005/8/layout/vList2"/>
    <dgm:cxn modelId="{856DB04D-9A71-1C4B-A76D-5FC5C3C5D601}" type="presParOf" srcId="{99A6FF42-D849-C842-88F4-37B78FEFB927}" destId="{8F4BF159-6BF7-1B40-ACCD-724226434C61}" srcOrd="3" destOrd="0" presId="urn:microsoft.com/office/officeart/2005/8/layout/vList2"/>
    <dgm:cxn modelId="{44A286F2-18CA-D44E-8EFA-8D7A67F8DE6A}" type="presParOf" srcId="{99A6FF42-D849-C842-88F4-37B78FEFB927}" destId="{993BBF20-9A49-8740-BB45-050C92A567C0}" srcOrd="4" destOrd="0" presId="urn:microsoft.com/office/officeart/2005/8/layout/vList2"/>
    <dgm:cxn modelId="{75F88C6F-F4D5-DF4A-B80A-A75B87F6344C}" type="presParOf" srcId="{99A6FF42-D849-C842-88F4-37B78FEFB927}" destId="{05455FEA-44AC-534E-83ED-EBDB8DB9AD2B}" srcOrd="5" destOrd="0" presId="urn:microsoft.com/office/officeart/2005/8/layout/vList2"/>
    <dgm:cxn modelId="{F442047E-71EA-4A4D-A9C1-9DC478F1077A}" type="presParOf" srcId="{99A6FF42-D849-C842-88F4-37B78FEFB927}" destId="{2BF5E3EF-D200-D444-AE85-96425A9DB4BB}" srcOrd="6" destOrd="0" presId="urn:microsoft.com/office/officeart/2005/8/layout/vList2"/>
    <dgm:cxn modelId="{A94C4201-5489-3F47-9631-09228BCEE1E1}" type="presParOf" srcId="{99A6FF42-D849-C842-88F4-37B78FEFB927}" destId="{219F0119-F372-804D-9ECA-FD57B6A2B7C2}" srcOrd="7" destOrd="0" presId="urn:microsoft.com/office/officeart/2005/8/layout/vList2"/>
    <dgm:cxn modelId="{2B1428D1-53D6-E842-A5F1-A101F0E55EAF}" type="presParOf" srcId="{99A6FF42-D849-C842-88F4-37B78FEFB927}" destId="{74118B85-51FA-C540-9F73-843CF68F40F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172EDF-6755-4866-AC88-DBB0E425DE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949CD-08EF-4D7C-AAC2-04C8D64153F4}">
      <dgm:prSet/>
      <dgm:spPr>
        <a:solidFill>
          <a:schemeClr val="accent3"/>
        </a:solidFill>
      </dgm:spPr>
      <dgm:t>
        <a:bodyPr/>
        <a:lstStyle/>
        <a:p>
          <a:r>
            <a:rPr lang="de-DE"/>
            <a:t>Background</a:t>
          </a:r>
          <a:endParaRPr lang="en-US"/>
        </a:p>
      </dgm:t>
    </dgm:pt>
    <dgm:pt modelId="{492E667C-ED13-445F-BF72-8DD62EFAC33D}" type="parTrans" cxnId="{4817981B-45ED-43D1-AE11-8EA147A305FF}">
      <dgm:prSet/>
      <dgm:spPr/>
      <dgm:t>
        <a:bodyPr/>
        <a:lstStyle/>
        <a:p>
          <a:endParaRPr lang="en-US"/>
        </a:p>
      </dgm:t>
    </dgm:pt>
    <dgm:pt modelId="{5D2D3CE3-5854-401B-9B02-E10A49414B9A}" type="sibTrans" cxnId="{4817981B-45ED-43D1-AE11-8EA147A305FF}">
      <dgm:prSet/>
      <dgm:spPr/>
      <dgm:t>
        <a:bodyPr/>
        <a:lstStyle/>
        <a:p>
          <a:endParaRPr lang="en-US"/>
        </a:p>
      </dgm:t>
    </dgm:pt>
    <dgm:pt modelId="{7B111D7D-F671-43C3-8106-B0CF4AB99E81}">
      <dgm:prSet/>
      <dgm:spPr>
        <a:solidFill>
          <a:srgbClr val="E2DD00"/>
        </a:solidFill>
      </dgm:spPr>
      <dgm:t>
        <a:bodyPr/>
        <a:lstStyle/>
        <a:p>
          <a:r>
            <a:rPr lang="de-DE"/>
            <a:t>Prediction Task</a:t>
          </a:r>
          <a:endParaRPr lang="en-US"/>
        </a:p>
      </dgm:t>
    </dgm:pt>
    <dgm:pt modelId="{35174FC8-4527-4B93-B548-637D09CE0151}" type="parTrans" cxnId="{F35CDE5A-6051-420B-A501-DD42C426A3BB}">
      <dgm:prSet/>
      <dgm:spPr/>
      <dgm:t>
        <a:bodyPr/>
        <a:lstStyle/>
        <a:p>
          <a:endParaRPr lang="en-US"/>
        </a:p>
      </dgm:t>
    </dgm:pt>
    <dgm:pt modelId="{A42C21F4-FCCC-4DD3-BD86-A7DEA62ACC57}" type="sibTrans" cxnId="{F35CDE5A-6051-420B-A501-DD42C426A3BB}">
      <dgm:prSet/>
      <dgm:spPr/>
      <dgm:t>
        <a:bodyPr/>
        <a:lstStyle/>
        <a:p>
          <a:endParaRPr lang="en-US"/>
        </a:p>
      </dgm:t>
    </dgm:pt>
    <dgm:pt modelId="{14D23FC0-C060-45EF-834E-D7CC317F97AE}">
      <dgm:prSet/>
      <dgm:spPr>
        <a:solidFill>
          <a:srgbClr val="00B050"/>
        </a:solidFill>
      </dgm:spPr>
      <dgm:t>
        <a:bodyPr/>
        <a:lstStyle/>
        <a:p>
          <a:r>
            <a:rPr lang="de-DE"/>
            <a:t>Relevancy</a:t>
          </a:r>
          <a:endParaRPr lang="en-US"/>
        </a:p>
      </dgm:t>
    </dgm:pt>
    <dgm:pt modelId="{F4CD4A66-9F24-4D36-8A68-75591429095B}" type="parTrans" cxnId="{B124795B-52B2-43D3-B0E0-AE6C722A7948}">
      <dgm:prSet/>
      <dgm:spPr/>
      <dgm:t>
        <a:bodyPr/>
        <a:lstStyle/>
        <a:p>
          <a:endParaRPr lang="en-US"/>
        </a:p>
      </dgm:t>
    </dgm:pt>
    <dgm:pt modelId="{C5111129-BF65-4BB1-B4E8-DB6E46FA5DBC}" type="sibTrans" cxnId="{B124795B-52B2-43D3-B0E0-AE6C722A7948}">
      <dgm:prSet/>
      <dgm:spPr/>
      <dgm:t>
        <a:bodyPr/>
        <a:lstStyle/>
        <a:p>
          <a:endParaRPr lang="en-US"/>
        </a:p>
      </dgm:t>
    </dgm:pt>
    <dgm:pt modelId="{96CA0B19-5EAF-4DAD-931C-85F9F6821F60}">
      <dgm:prSet custT="1"/>
      <dgm:spPr/>
      <dgm:t>
        <a:bodyPr/>
        <a:lstStyle/>
        <a:p>
          <a:r>
            <a:rPr lang="de-DE" sz="3200"/>
            <a:t>City of Chicago</a:t>
          </a:r>
        </a:p>
      </dgm:t>
    </dgm:pt>
    <dgm:pt modelId="{5C2C1304-A2AE-4ECE-89AE-62789B827500}" type="parTrans" cxnId="{83619AD7-FE01-4575-8F54-01965362B0DD}">
      <dgm:prSet/>
      <dgm:spPr/>
      <dgm:t>
        <a:bodyPr/>
        <a:lstStyle/>
        <a:p>
          <a:endParaRPr lang="de-DE"/>
        </a:p>
      </dgm:t>
    </dgm:pt>
    <dgm:pt modelId="{0DBF655A-64B3-43B0-9D8F-5CEECB945C98}" type="sibTrans" cxnId="{83619AD7-FE01-4575-8F54-01965362B0DD}">
      <dgm:prSet/>
      <dgm:spPr/>
      <dgm:t>
        <a:bodyPr/>
        <a:lstStyle/>
        <a:p>
          <a:endParaRPr lang="de-DE"/>
        </a:p>
      </dgm:t>
    </dgm:pt>
    <dgm:pt modelId="{0A063B07-FAAE-4AC3-A79F-3AB0BA4BEB00}">
      <dgm:prSet custT="1"/>
      <dgm:spPr/>
      <dgm:t>
        <a:bodyPr/>
        <a:lstStyle/>
        <a:p>
          <a:r>
            <a:rPr lang="de-DE" sz="3200"/>
            <a:t>Ride-hailing industry</a:t>
          </a:r>
        </a:p>
      </dgm:t>
    </dgm:pt>
    <dgm:pt modelId="{B7EDC9A0-5BD0-48FE-8E3F-64B80D560983}" type="parTrans" cxnId="{D33EBD59-67E8-4680-8C9A-8BB989113EF1}">
      <dgm:prSet/>
      <dgm:spPr/>
      <dgm:t>
        <a:bodyPr/>
        <a:lstStyle/>
        <a:p>
          <a:endParaRPr lang="de-DE"/>
        </a:p>
      </dgm:t>
    </dgm:pt>
    <dgm:pt modelId="{7C8D189F-25A2-4674-B4B6-46D2E47DBFF9}" type="sibTrans" cxnId="{D33EBD59-67E8-4680-8C9A-8BB989113EF1}">
      <dgm:prSet/>
      <dgm:spPr/>
      <dgm:t>
        <a:bodyPr/>
        <a:lstStyle/>
        <a:p>
          <a:endParaRPr lang="de-DE"/>
        </a:p>
      </dgm:t>
    </dgm:pt>
    <dgm:pt modelId="{88A21C0B-D6E2-40BF-BA70-A17E90DFA84D}">
      <dgm:prSet custT="1"/>
      <dgm:spPr/>
      <dgm:t>
        <a:bodyPr/>
        <a:lstStyle/>
        <a:p>
          <a:r>
            <a:rPr lang="de-DE" sz="3200"/>
            <a:t>Trip duration estimation</a:t>
          </a:r>
        </a:p>
      </dgm:t>
    </dgm:pt>
    <dgm:pt modelId="{F42B0ABF-F3A5-4D8E-AE0D-A58F5739671E}" type="parTrans" cxnId="{CE39261D-AA25-48F4-906F-73FDCCBDCD37}">
      <dgm:prSet/>
      <dgm:spPr/>
      <dgm:t>
        <a:bodyPr/>
        <a:lstStyle/>
        <a:p>
          <a:endParaRPr lang="de-DE"/>
        </a:p>
      </dgm:t>
    </dgm:pt>
    <dgm:pt modelId="{4268E0DD-7D2C-42CD-BE10-7B2173723CA1}" type="sibTrans" cxnId="{CE39261D-AA25-48F4-906F-73FDCCBDCD37}">
      <dgm:prSet/>
      <dgm:spPr/>
      <dgm:t>
        <a:bodyPr/>
        <a:lstStyle/>
        <a:p>
          <a:endParaRPr lang="de-DE"/>
        </a:p>
      </dgm:t>
    </dgm:pt>
    <dgm:pt modelId="{0CF66B37-D9B1-46FE-A67C-DBD15E529939}">
      <dgm:prSet custT="1"/>
      <dgm:spPr/>
      <dgm:t>
        <a:bodyPr/>
        <a:lstStyle/>
        <a:p>
          <a:r>
            <a:rPr lang="de-DE" sz="3200"/>
            <a:t>Enhancing real time predictions </a:t>
          </a:r>
        </a:p>
      </dgm:t>
    </dgm:pt>
    <dgm:pt modelId="{D10666AC-11A6-41C3-BB31-8CF826E89D33}" type="parTrans" cxnId="{6DDAFD05-FD3E-4AC9-929C-ED6A3484AB28}">
      <dgm:prSet/>
      <dgm:spPr/>
      <dgm:t>
        <a:bodyPr/>
        <a:lstStyle/>
        <a:p>
          <a:endParaRPr lang="de-DE"/>
        </a:p>
      </dgm:t>
    </dgm:pt>
    <dgm:pt modelId="{6E4F4F47-D4A6-4312-8D6F-3504CA5FA5C6}" type="sibTrans" cxnId="{6DDAFD05-FD3E-4AC9-929C-ED6A3484AB28}">
      <dgm:prSet/>
      <dgm:spPr/>
      <dgm:t>
        <a:bodyPr/>
        <a:lstStyle/>
        <a:p>
          <a:endParaRPr lang="de-DE"/>
        </a:p>
      </dgm:t>
    </dgm:pt>
    <dgm:pt modelId="{02AED052-B177-4CFE-A3F5-97627A929D34}">
      <dgm:prSet custT="1"/>
      <dgm:spPr/>
      <dgm:t>
        <a:bodyPr/>
        <a:lstStyle/>
        <a:p>
          <a:r>
            <a:rPr lang="de-DE" sz="3200"/>
            <a:t>Stakeholder Analysis</a:t>
          </a:r>
        </a:p>
      </dgm:t>
    </dgm:pt>
    <dgm:pt modelId="{5C528D37-6D5F-4533-96F3-441E93CF54F3}" type="parTrans" cxnId="{5A892F28-08E8-4CC6-AA4A-2C2D21B24355}">
      <dgm:prSet/>
      <dgm:spPr/>
      <dgm:t>
        <a:bodyPr/>
        <a:lstStyle/>
        <a:p>
          <a:endParaRPr lang="de-DE"/>
        </a:p>
      </dgm:t>
    </dgm:pt>
    <dgm:pt modelId="{E2087EEB-6C49-4649-AA2B-862481FE39F4}" type="sibTrans" cxnId="{5A892F28-08E8-4CC6-AA4A-2C2D21B24355}">
      <dgm:prSet/>
      <dgm:spPr/>
      <dgm:t>
        <a:bodyPr/>
        <a:lstStyle/>
        <a:p>
          <a:endParaRPr lang="de-DE"/>
        </a:p>
      </dgm:t>
    </dgm:pt>
    <dgm:pt modelId="{CBDF0E27-C3E4-40CA-99B1-C54FFDF4DBCA}" type="pres">
      <dgm:prSet presAssocID="{1E172EDF-6755-4866-AC88-DBB0E425DE43}" presName="linear" presStyleCnt="0">
        <dgm:presLayoutVars>
          <dgm:animLvl val="lvl"/>
          <dgm:resizeHandles val="exact"/>
        </dgm:presLayoutVars>
      </dgm:prSet>
      <dgm:spPr/>
    </dgm:pt>
    <dgm:pt modelId="{CF8F04AA-432B-4B92-B32B-4EE638F34306}" type="pres">
      <dgm:prSet presAssocID="{DB1949CD-08EF-4D7C-AAC2-04C8D64153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7AF3C7A-7E72-47D2-B6C6-FCF007A79F10}" type="pres">
      <dgm:prSet presAssocID="{DB1949CD-08EF-4D7C-AAC2-04C8D64153F4}" presName="childText" presStyleLbl="revTx" presStyleIdx="0" presStyleCnt="3">
        <dgm:presLayoutVars>
          <dgm:bulletEnabled val="1"/>
        </dgm:presLayoutVars>
      </dgm:prSet>
      <dgm:spPr/>
    </dgm:pt>
    <dgm:pt modelId="{70B6998D-D67C-4583-BD9C-2B6CDA4A2B53}" type="pres">
      <dgm:prSet presAssocID="{7B111D7D-F671-43C3-8106-B0CF4AB99E8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54F7EE-3F75-4740-B03E-B158D528157F}" type="pres">
      <dgm:prSet presAssocID="{7B111D7D-F671-43C3-8106-B0CF4AB99E81}" presName="childText" presStyleLbl="revTx" presStyleIdx="1" presStyleCnt="3">
        <dgm:presLayoutVars>
          <dgm:bulletEnabled val="1"/>
        </dgm:presLayoutVars>
      </dgm:prSet>
      <dgm:spPr/>
    </dgm:pt>
    <dgm:pt modelId="{641B0C62-246F-43B3-9D7B-A7E1781029AA}" type="pres">
      <dgm:prSet presAssocID="{14D23FC0-C060-45EF-834E-D7CC317F97A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DFF671B-2A51-46AC-AAA9-3A5B3389403A}" type="pres">
      <dgm:prSet presAssocID="{14D23FC0-C060-45EF-834E-D7CC317F97A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654C204-B662-4980-A0A5-1B0B18AECE0D}" type="presOf" srcId="{DB1949CD-08EF-4D7C-AAC2-04C8D64153F4}" destId="{CF8F04AA-432B-4B92-B32B-4EE638F34306}" srcOrd="0" destOrd="0" presId="urn:microsoft.com/office/officeart/2005/8/layout/vList2"/>
    <dgm:cxn modelId="{6DDAFD05-FD3E-4AC9-929C-ED6A3484AB28}" srcId="{14D23FC0-C060-45EF-834E-D7CC317F97AE}" destId="{0CF66B37-D9B1-46FE-A67C-DBD15E529939}" srcOrd="0" destOrd="0" parTransId="{D10666AC-11A6-41C3-BB31-8CF826E89D33}" sibTransId="{6E4F4F47-D4A6-4312-8D6F-3504CA5FA5C6}"/>
    <dgm:cxn modelId="{4817981B-45ED-43D1-AE11-8EA147A305FF}" srcId="{1E172EDF-6755-4866-AC88-DBB0E425DE43}" destId="{DB1949CD-08EF-4D7C-AAC2-04C8D64153F4}" srcOrd="0" destOrd="0" parTransId="{492E667C-ED13-445F-BF72-8DD62EFAC33D}" sibTransId="{5D2D3CE3-5854-401B-9B02-E10A49414B9A}"/>
    <dgm:cxn modelId="{CE39261D-AA25-48F4-906F-73FDCCBDCD37}" srcId="{7B111D7D-F671-43C3-8106-B0CF4AB99E81}" destId="{88A21C0B-D6E2-40BF-BA70-A17E90DFA84D}" srcOrd="0" destOrd="0" parTransId="{F42B0ABF-F3A5-4D8E-AE0D-A58F5739671E}" sibTransId="{4268E0DD-7D2C-42CD-BE10-7B2173723CA1}"/>
    <dgm:cxn modelId="{5A892F28-08E8-4CC6-AA4A-2C2D21B24355}" srcId="{14D23FC0-C060-45EF-834E-D7CC317F97AE}" destId="{02AED052-B177-4CFE-A3F5-97627A929D34}" srcOrd="1" destOrd="0" parTransId="{5C528D37-6D5F-4533-96F3-441E93CF54F3}" sibTransId="{E2087EEB-6C49-4649-AA2B-862481FE39F4}"/>
    <dgm:cxn modelId="{FCC4CE3D-5CEB-4F15-945A-86D9091620E4}" type="presOf" srcId="{7B111D7D-F671-43C3-8106-B0CF4AB99E81}" destId="{70B6998D-D67C-4583-BD9C-2B6CDA4A2B53}" srcOrd="0" destOrd="0" presId="urn:microsoft.com/office/officeart/2005/8/layout/vList2"/>
    <dgm:cxn modelId="{BC33DB44-62E5-4F52-A3F8-F86F3D27434E}" type="presOf" srcId="{0A063B07-FAAE-4AC3-A79F-3AB0BA4BEB00}" destId="{37AF3C7A-7E72-47D2-B6C6-FCF007A79F10}" srcOrd="0" destOrd="1" presId="urn:microsoft.com/office/officeart/2005/8/layout/vList2"/>
    <dgm:cxn modelId="{3202B256-BDDD-40DA-B011-6BC7C0F0A7BD}" type="presOf" srcId="{0CF66B37-D9B1-46FE-A67C-DBD15E529939}" destId="{ADFF671B-2A51-46AC-AAA9-3A5B3389403A}" srcOrd="0" destOrd="0" presId="urn:microsoft.com/office/officeart/2005/8/layout/vList2"/>
    <dgm:cxn modelId="{D33EBD59-67E8-4680-8C9A-8BB989113EF1}" srcId="{DB1949CD-08EF-4D7C-AAC2-04C8D64153F4}" destId="{0A063B07-FAAE-4AC3-A79F-3AB0BA4BEB00}" srcOrd="1" destOrd="0" parTransId="{B7EDC9A0-5BD0-48FE-8E3F-64B80D560983}" sibTransId="{7C8D189F-25A2-4674-B4B6-46D2E47DBFF9}"/>
    <dgm:cxn modelId="{F35CDE5A-6051-420B-A501-DD42C426A3BB}" srcId="{1E172EDF-6755-4866-AC88-DBB0E425DE43}" destId="{7B111D7D-F671-43C3-8106-B0CF4AB99E81}" srcOrd="1" destOrd="0" parTransId="{35174FC8-4527-4B93-B548-637D09CE0151}" sibTransId="{A42C21F4-FCCC-4DD3-BD86-A7DEA62ACC57}"/>
    <dgm:cxn modelId="{B124795B-52B2-43D3-B0E0-AE6C722A7948}" srcId="{1E172EDF-6755-4866-AC88-DBB0E425DE43}" destId="{14D23FC0-C060-45EF-834E-D7CC317F97AE}" srcOrd="2" destOrd="0" parTransId="{F4CD4A66-9F24-4D36-8A68-75591429095B}" sibTransId="{C5111129-BF65-4BB1-B4E8-DB6E46FA5DBC}"/>
    <dgm:cxn modelId="{A59A9298-3F48-4C10-AF98-C1AADB12900F}" type="presOf" srcId="{88A21C0B-D6E2-40BF-BA70-A17E90DFA84D}" destId="{0C54F7EE-3F75-4740-B03E-B158D528157F}" srcOrd="0" destOrd="0" presId="urn:microsoft.com/office/officeart/2005/8/layout/vList2"/>
    <dgm:cxn modelId="{621C8299-D5A5-43FB-B299-626275FA1DC9}" type="presOf" srcId="{02AED052-B177-4CFE-A3F5-97627A929D34}" destId="{ADFF671B-2A51-46AC-AAA9-3A5B3389403A}" srcOrd="0" destOrd="1" presId="urn:microsoft.com/office/officeart/2005/8/layout/vList2"/>
    <dgm:cxn modelId="{4F612ECE-A4F8-4B25-B1FA-0AD2B8FA4859}" type="presOf" srcId="{1E172EDF-6755-4866-AC88-DBB0E425DE43}" destId="{CBDF0E27-C3E4-40CA-99B1-C54FFDF4DBCA}" srcOrd="0" destOrd="0" presId="urn:microsoft.com/office/officeart/2005/8/layout/vList2"/>
    <dgm:cxn modelId="{83619AD7-FE01-4575-8F54-01965362B0DD}" srcId="{DB1949CD-08EF-4D7C-AAC2-04C8D64153F4}" destId="{96CA0B19-5EAF-4DAD-931C-85F9F6821F60}" srcOrd="0" destOrd="0" parTransId="{5C2C1304-A2AE-4ECE-89AE-62789B827500}" sibTransId="{0DBF655A-64B3-43B0-9D8F-5CEECB945C98}"/>
    <dgm:cxn modelId="{908E4FDA-216C-4734-AA9B-E8C3DBAA671D}" type="presOf" srcId="{14D23FC0-C060-45EF-834E-D7CC317F97AE}" destId="{641B0C62-246F-43B3-9D7B-A7E1781029AA}" srcOrd="0" destOrd="0" presId="urn:microsoft.com/office/officeart/2005/8/layout/vList2"/>
    <dgm:cxn modelId="{2BDE7BF1-F2DA-4CE0-ACB8-EC8C578DDD37}" type="presOf" srcId="{96CA0B19-5EAF-4DAD-931C-85F9F6821F60}" destId="{37AF3C7A-7E72-47D2-B6C6-FCF007A79F10}" srcOrd="0" destOrd="0" presId="urn:microsoft.com/office/officeart/2005/8/layout/vList2"/>
    <dgm:cxn modelId="{6668975B-A290-4139-ACA4-D0F75889BFFF}" type="presParOf" srcId="{CBDF0E27-C3E4-40CA-99B1-C54FFDF4DBCA}" destId="{CF8F04AA-432B-4B92-B32B-4EE638F34306}" srcOrd="0" destOrd="0" presId="urn:microsoft.com/office/officeart/2005/8/layout/vList2"/>
    <dgm:cxn modelId="{6F9616EB-2F8B-4B5D-AD9A-9D370667EEEF}" type="presParOf" srcId="{CBDF0E27-C3E4-40CA-99B1-C54FFDF4DBCA}" destId="{37AF3C7A-7E72-47D2-B6C6-FCF007A79F10}" srcOrd="1" destOrd="0" presId="urn:microsoft.com/office/officeart/2005/8/layout/vList2"/>
    <dgm:cxn modelId="{390C36F6-8CFF-4E2D-89C3-0696D0592156}" type="presParOf" srcId="{CBDF0E27-C3E4-40CA-99B1-C54FFDF4DBCA}" destId="{70B6998D-D67C-4583-BD9C-2B6CDA4A2B53}" srcOrd="2" destOrd="0" presId="urn:microsoft.com/office/officeart/2005/8/layout/vList2"/>
    <dgm:cxn modelId="{65623FAD-D47F-4938-9440-287553FB342E}" type="presParOf" srcId="{CBDF0E27-C3E4-40CA-99B1-C54FFDF4DBCA}" destId="{0C54F7EE-3F75-4740-B03E-B158D528157F}" srcOrd="3" destOrd="0" presId="urn:microsoft.com/office/officeart/2005/8/layout/vList2"/>
    <dgm:cxn modelId="{3F05BB4C-B1B1-4A20-A7B7-2B0FB9E45698}" type="presParOf" srcId="{CBDF0E27-C3E4-40CA-99B1-C54FFDF4DBCA}" destId="{641B0C62-246F-43B3-9D7B-A7E1781029AA}" srcOrd="4" destOrd="0" presId="urn:microsoft.com/office/officeart/2005/8/layout/vList2"/>
    <dgm:cxn modelId="{28F11154-E8AD-4D58-A3EF-B94FF7067912}" type="presParOf" srcId="{CBDF0E27-C3E4-40CA-99B1-C54FFDF4DBCA}" destId="{ADFF671B-2A51-46AC-AAA9-3A5B3389403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49EAC64-3F4A-4E6E-B96A-6FEA955408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CA41069-922D-4F5E-ACC3-9ADA1498B90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Understanding Feature Influence</a:t>
          </a:r>
          <a:endParaRPr lang="en-US"/>
        </a:p>
      </dgm:t>
    </dgm:pt>
    <dgm:pt modelId="{DE4FD3F3-D06A-4C4E-9453-E36E60B07B4F}" type="parTrans" cxnId="{38E95C1B-C698-4EEC-AFA1-692078991335}">
      <dgm:prSet/>
      <dgm:spPr/>
      <dgm:t>
        <a:bodyPr/>
        <a:lstStyle/>
        <a:p>
          <a:endParaRPr lang="en-US"/>
        </a:p>
      </dgm:t>
    </dgm:pt>
    <dgm:pt modelId="{2FA9AF18-7EF7-48D5-9BD6-7630DF56D59C}" type="sibTrans" cxnId="{38E95C1B-C698-4EEC-AFA1-692078991335}">
      <dgm:prSet/>
      <dgm:spPr/>
      <dgm:t>
        <a:bodyPr/>
        <a:lstStyle/>
        <a:p>
          <a:endParaRPr lang="en-US"/>
        </a:p>
      </dgm:t>
    </dgm:pt>
    <dgm:pt modelId="{33DAFFAD-7C3A-4C3B-A58C-0BC98D912D6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Linear Regression:</a:t>
          </a:r>
          <a:r>
            <a:rPr lang="de-DE"/>
            <a:t> Coefficients for </a:t>
          </a:r>
          <a:r>
            <a:rPr lang="de-DE" i="1"/>
            <a:t>transformed &amp; scaled</a:t>
          </a:r>
          <a:r>
            <a:rPr lang="de-DE"/>
            <a:t> polynomial features.</a:t>
          </a:r>
          <a:endParaRPr lang="en-US"/>
        </a:p>
      </dgm:t>
    </dgm:pt>
    <dgm:pt modelId="{AA3D15C3-113C-42D7-A525-AC25356E2272}" type="parTrans" cxnId="{8E211A5E-F23A-4215-B2EA-5493BD95E876}">
      <dgm:prSet/>
      <dgm:spPr/>
      <dgm:t>
        <a:bodyPr/>
        <a:lstStyle/>
        <a:p>
          <a:endParaRPr lang="en-US"/>
        </a:p>
      </dgm:t>
    </dgm:pt>
    <dgm:pt modelId="{D4990008-6E02-47CA-B99B-B800E5CA7813}" type="sibTrans" cxnId="{8E211A5E-F23A-4215-B2EA-5493BD95E876}">
      <dgm:prSet/>
      <dgm:spPr/>
      <dgm:t>
        <a:bodyPr/>
        <a:lstStyle/>
        <a:p>
          <a:endParaRPr lang="en-US"/>
        </a:p>
      </dgm:t>
    </dgm:pt>
    <dgm:pt modelId="{9AD57076-9EF0-46E1-852A-169EC9D3453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Interpretation is complex; shows influence of combined/curved relationships.</a:t>
          </a:r>
          <a:endParaRPr lang="en-US"/>
        </a:p>
      </dgm:t>
    </dgm:pt>
    <dgm:pt modelId="{E74D5BED-796E-494B-822C-14068B854977}" type="parTrans" cxnId="{4528B205-8B8C-4C24-94C8-286402848148}">
      <dgm:prSet/>
      <dgm:spPr/>
      <dgm:t>
        <a:bodyPr/>
        <a:lstStyle/>
        <a:p>
          <a:endParaRPr lang="en-US"/>
        </a:p>
      </dgm:t>
    </dgm:pt>
    <dgm:pt modelId="{87F1D883-CBCC-4AB1-A73B-F88F0EF31BE9}" type="sibTrans" cxnId="{4528B205-8B8C-4C24-94C8-286402848148}">
      <dgm:prSet/>
      <dgm:spPr/>
      <dgm:t>
        <a:bodyPr/>
        <a:lstStyle/>
        <a:p>
          <a:endParaRPr lang="en-US"/>
        </a:p>
      </dgm:t>
    </dgm:pt>
    <dgm:pt modelId="{80A1A251-1D9F-4E12-B482-CF01867DCFD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Random Forest:</a:t>
          </a:r>
          <a:r>
            <a:rPr lang="de-DE"/>
            <a:t> Importance for </a:t>
          </a:r>
          <a:r>
            <a:rPr lang="de-DE" i="1"/>
            <a:t>original</a:t>
          </a:r>
          <a:r>
            <a:rPr lang="de-DE"/>
            <a:t> input features (e.g., Gini importance).</a:t>
          </a:r>
          <a:endParaRPr lang="en-US"/>
        </a:p>
      </dgm:t>
    </dgm:pt>
    <dgm:pt modelId="{1CE694FC-2EAE-4454-B84F-3BF0CFC53ECA}" type="parTrans" cxnId="{1E32BDC8-9F8F-4E37-8152-D6B947D448F3}">
      <dgm:prSet/>
      <dgm:spPr/>
      <dgm:t>
        <a:bodyPr/>
        <a:lstStyle/>
        <a:p>
          <a:endParaRPr lang="en-US"/>
        </a:p>
      </dgm:t>
    </dgm:pt>
    <dgm:pt modelId="{E670661B-B346-470D-93C9-484B905CFF89}" type="sibTrans" cxnId="{1E32BDC8-9F8F-4E37-8152-D6B947D448F3}">
      <dgm:prSet/>
      <dgm:spPr/>
      <dgm:t>
        <a:bodyPr/>
        <a:lstStyle/>
        <a:p>
          <a:endParaRPr lang="en-US"/>
        </a:p>
      </dgm:t>
    </dgm:pt>
    <dgm:pt modelId="{A1777940-601D-4A57-96FB-0B74AD4A94F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Clear, direct, and intuitive measure of impact.</a:t>
          </a:r>
          <a:endParaRPr lang="en-US"/>
        </a:p>
      </dgm:t>
    </dgm:pt>
    <dgm:pt modelId="{E5F9A13C-3A64-4E70-ACD4-3FC2BD61BB97}" type="parTrans" cxnId="{CED2466B-DFA8-4488-A34D-331DABE80F26}">
      <dgm:prSet/>
      <dgm:spPr/>
      <dgm:t>
        <a:bodyPr/>
        <a:lstStyle/>
        <a:p>
          <a:endParaRPr lang="en-US"/>
        </a:p>
      </dgm:t>
    </dgm:pt>
    <dgm:pt modelId="{E17CC93F-7169-4566-BF64-44E6793C1780}" type="sibTrans" cxnId="{CED2466B-DFA8-4488-A34D-331DABE80F26}">
      <dgm:prSet/>
      <dgm:spPr/>
      <dgm:t>
        <a:bodyPr/>
        <a:lstStyle/>
        <a:p>
          <a:endParaRPr lang="en-US"/>
        </a:p>
      </dgm:t>
    </dgm:pt>
    <dgm:pt modelId="{79AED367-E317-407F-A2D3-4F2927AF295A}" type="pres">
      <dgm:prSet presAssocID="{149EAC64-3F4A-4E6E-B96A-6FEA9554084D}" presName="root" presStyleCnt="0">
        <dgm:presLayoutVars>
          <dgm:dir/>
          <dgm:resizeHandles val="exact"/>
        </dgm:presLayoutVars>
      </dgm:prSet>
      <dgm:spPr/>
    </dgm:pt>
    <dgm:pt modelId="{74DA4D71-9E2B-404C-8D2B-0A6BD546E199}" type="pres">
      <dgm:prSet presAssocID="{5CA41069-922D-4F5E-ACC3-9ADA1498B90C}" presName="compNode" presStyleCnt="0"/>
      <dgm:spPr/>
    </dgm:pt>
    <dgm:pt modelId="{DFF06C5D-68AB-46D3-977C-82B23CE8E2A9}" type="pres">
      <dgm:prSet presAssocID="{5CA41069-922D-4F5E-ACC3-9ADA1498B90C}" presName="bgRect" presStyleLbl="bgShp" presStyleIdx="0" presStyleCnt="3"/>
      <dgm:spPr/>
    </dgm:pt>
    <dgm:pt modelId="{662C1E9D-D34F-45E5-8150-DC935B9D04D9}" type="pres">
      <dgm:prSet presAssocID="{5CA41069-922D-4F5E-ACC3-9ADA1498B9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1E7CAA-9ACF-4CC4-92BF-C291250161F9}" type="pres">
      <dgm:prSet presAssocID="{5CA41069-922D-4F5E-ACC3-9ADA1498B90C}" presName="spaceRect" presStyleCnt="0"/>
      <dgm:spPr/>
    </dgm:pt>
    <dgm:pt modelId="{EB9EC611-9808-467D-AFC7-C8E6B27E5CCD}" type="pres">
      <dgm:prSet presAssocID="{5CA41069-922D-4F5E-ACC3-9ADA1498B90C}" presName="parTx" presStyleLbl="revTx" presStyleIdx="0" presStyleCnt="5">
        <dgm:presLayoutVars>
          <dgm:chMax val="0"/>
          <dgm:chPref val="0"/>
        </dgm:presLayoutVars>
      </dgm:prSet>
      <dgm:spPr/>
    </dgm:pt>
    <dgm:pt modelId="{56C95D43-EB68-4344-BEC4-1F9E9DBC3EB9}" type="pres">
      <dgm:prSet presAssocID="{2FA9AF18-7EF7-48D5-9BD6-7630DF56D59C}" presName="sibTrans" presStyleCnt="0"/>
      <dgm:spPr/>
    </dgm:pt>
    <dgm:pt modelId="{EE402A2C-E697-45CC-B40B-0DB37E1E9882}" type="pres">
      <dgm:prSet presAssocID="{33DAFFAD-7C3A-4C3B-A58C-0BC98D912D6A}" presName="compNode" presStyleCnt="0"/>
      <dgm:spPr/>
    </dgm:pt>
    <dgm:pt modelId="{77E7C621-9CD1-4954-9CF9-55E1FD6EE1B1}" type="pres">
      <dgm:prSet presAssocID="{33DAFFAD-7C3A-4C3B-A58C-0BC98D912D6A}" presName="bgRect" presStyleLbl="bgShp" presStyleIdx="1" presStyleCnt="3"/>
      <dgm:spPr/>
    </dgm:pt>
    <dgm:pt modelId="{90295295-6D56-4DF8-9FD2-95A88289879E}" type="pres">
      <dgm:prSet presAssocID="{33DAFFAD-7C3A-4C3B-A58C-0BC98D912D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F519762-7D64-4061-866F-774E3B1C63EF}" type="pres">
      <dgm:prSet presAssocID="{33DAFFAD-7C3A-4C3B-A58C-0BC98D912D6A}" presName="spaceRect" presStyleCnt="0"/>
      <dgm:spPr/>
    </dgm:pt>
    <dgm:pt modelId="{F6577537-63C7-4FC6-8851-D5B099E80F54}" type="pres">
      <dgm:prSet presAssocID="{33DAFFAD-7C3A-4C3B-A58C-0BC98D912D6A}" presName="parTx" presStyleLbl="revTx" presStyleIdx="1" presStyleCnt="5">
        <dgm:presLayoutVars>
          <dgm:chMax val="0"/>
          <dgm:chPref val="0"/>
        </dgm:presLayoutVars>
      </dgm:prSet>
      <dgm:spPr/>
    </dgm:pt>
    <dgm:pt modelId="{5CD57356-2191-4244-859E-E8C1AC6E1C69}" type="pres">
      <dgm:prSet presAssocID="{33DAFFAD-7C3A-4C3B-A58C-0BC98D912D6A}" presName="desTx" presStyleLbl="revTx" presStyleIdx="2" presStyleCnt="5">
        <dgm:presLayoutVars/>
      </dgm:prSet>
      <dgm:spPr/>
    </dgm:pt>
    <dgm:pt modelId="{C1D6562E-E719-470E-A57F-C87CD50A8EB5}" type="pres">
      <dgm:prSet presAssocID="{D4990008-6E02-47CA-B99B-B800E5CA7813}" presName="sibTrans" presStyleCnt="0"/>
      <dgm:spPr/>
    </dgm:pt>
    <dgm:pt modelId="{AEE7E79D-A69E-4B4F-AF15-8E99A101516F}" type="pres">
      <dgm:prSet presAssocID="{80A1A251-1D9F-4E12-B482-CF01867DCFD4}" presName="compNode" presStyleCnt="0"/>
      <dgm:spPr/>
    </dgm:pt>
    <dgm:pt modelId="{85D54E67-C882-4035-9148-6EB5F84945D6}" type="pres">
      <dgm:prSet presAssocID="{80A1A251-1D9F-4E12-B482-CF01867DCFD4}" presName="bgRect" presStyleLbl="bgShp" presStyleIdx="2" presStyleCnt="3"/>
      <dgm:spPr/>
    </dgm:pt>
    <dgm:pt modelId="{CF58E0C6-3325-43FA-A50D-4232CE440CB8}" type="pres">
      <dgm:prSet presAssocID="{80A1A251-1D9F-4E12-B482-CF01867DCF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rschen"/>
        </a:ext>
      </dgm:extLst>
    </dgm:pt>
    <dgm:pt modelId="{7CAA01C9-21C9-45BD-873B-F7F87C707835}" type="pres">
      <dgm:prSet presAssocID="{80A1A251-1D9F-4E12-B482-CF01867DCFD4}" presName="spaceRect" presStyleCnt="0"/>
      <dgm:spPr/>
    </dgm:pt>
    <dgm:pt modelId="{EF3C9FDD-4802-4709-98E3-B4EB1BC3A480}" type="pres">
      <dgm:prSet presAssocID="{80A1A251-1D9F-4E12-B482-CF01867DCFD4}" presName="parTx" presStyleLbl="revTx" presStyleIdx="3" presStyleCnt="5">
        <dgm:presLayoutVars>
          <dgm:chMax val="0"/>
          <dgm:chPref val="0"/>
        </dgm:presLayoutVars>
      </dgm:prSet>
      <dgm:spPr/>
    </dgm:pt>
    <dgm:pt modelId="{D60137E8-D216-43E4-A58E-1F808C87470B}" type="pres">
      <dgm:prSet presAssocID="{80A1A251-1D9F-4E12-B482-CF01867DCFD4}" presName="desTx" presStyleLbl="revTx" presStyleIdx="4" presStyleCnt="5">
        <dgm:presLayoutVars/>
      </dgm:prSet>
      <dgm:spPr/>
    </dgm:pt>
  </dgm:ptLst>
  <dgm:cxnLst>
    <dgm:cxn modelId="{4528B205-8B8C-4C24-94C8-286402848148}" srcId="{33DAFFAD-7C3A-4C3B-A58C-0BC98D912D6A}" destId="{9AD57076-9EF0-46E1-852A-169EC9D34530}" srcOrd="0" destOrd="0" parTransId="{E74D5BED-796E-494B-822C-14068B854977}" sibTransId="{87F1D883-CBCC-4AB1-A73B-F88F0EF31BE9}"/>
    <dgm:cxn modelId="{7259520A-E2C2-DE42-9BDA-D83F29DDA3DF}" type="presOf" srcId="{9AD57076-9EF0-46E1-852A-169EC9D34530}" destId="{5CD57356-2191-4244-859E-E8C1AC6E1C69}" srcOrd="0" destOrd="0" presId="urn:microsoft.com/office/officeart/2018/2/layout/IconVerticalSolidList"/>
    <dgm:cxn modelId="{38E95C1B-C698-4EEC-AFA1-692078991335}" srcId="{149EAC64-3F4A-4E6E-B96A-6FEA9554084D}" destId="{5CA41069-922D-4F5E-ACC3-9ADA1498B90C}" srcOrd="0" destOrd="0" parTransId="{DE4FD3F3-D06A-4C4E-9453-E36E60B07B4F}" sibTransId="{2FA9AF18-7EF7-48D5-9BD6-7630DF56D59C}"/>
    <dgm:cxn modelId="{AD987626-59D8-0E4A-8F68-B011C3FAA1F3}" type="presOf" srcId="{149EAC64-3F4A-4E6E-B96A-6FEA9554084D}" destId="{79AED367-E317-407F-A2D3-4F2927AF295A}" srcOrd="0" destOrd="0" presId="urn:microsoft.com/office/officeart/2018/2/layout/IconVerticalSolidList"/>
    <dgm:cxn modelId="{0EAECD42-C355-C64F-BD09-CE88E45C3773}" type="presOf" srcId="{80A1A251-1D9F-4E12-B482-CF01867DCFD4}" destId="{EF3C9FDD-4802-4709-98E3-B4EB1BC3A480}" srcOrd="0" destOrd="0" presId="urn:microsoft.com/office/officeart/2018/2/layout/IconVerticalSolidList"/>
    <dgm:cxn modelId="{38D69F57-4FCA-4C4A-813E-CC4EE2059F08}" type="presOf" srcId="{33DAFFAD-7C3A-4C3B-A58C-0BC98D912D6A}" destId="{F6577537-63C7-4FC6-8851-D5B099E80F54}" srcOrd="0" destOrd="0" presId="urn:microsoft.com/office/officeart/2018/2/layout/IconVerticalSolidList"/>
    <dgm:cxn modelId="{8E211A5E-F23A-4215-B2EA-5493BD95E876}" srcId="{149EAC64-3F4A-4E6E-B96A-6FEA9554084D}" destId="{33DAFFAD-7C3A-4C3B-A58C-0BC98D912D6A}" srcOrd="1" destOrd="0" parTransId="{AA3D15C3-113C-42D7-A525-AC25356E2272}" sibTransId="{D4990008-6E02-47CA-B99B-B800E5CA7813}"/>
    <dgm:cxn modelId="{CED2466B-DFA8-4488-A34D-331DABE80F26}" srcId="{80A1A251-1D9F-4E12-B482-CF01867DCFD4}" destId="{A1777940-601D-4A57-96FB-0B74AD4A94F7}" srcOrd="0" destOrd="0" parTransId="{E5F9A13C-3A64-4E70-ACD4-3FC2BD61BB97}" sibTransId="{E17CC93F-7169-4566-BF64-44E6793C1780}"/>
    <dgm:cxn modelId="{64E18BA8-EA45-3548-9999-4B5C4995108F}" type="presOf" srcId="{A1777940-601D-4A57-96FB-0B74AD4A94F7}" destId="{D60137E8-D216-43E4-A58E-1F808C87470B}" srcOrd="0" destOrd="0" presId="urn:microsoft.com/office/officeart/2018/2/layout/IconVerticalSolidList"/>
    <dgm:cxn modelId="{1E32BDC8-9F8F-4E37-8152-D6B947D448F3}" srcId="{149EAC64-3F4A-4E6E-B96A-6FEA9554084D}" destId="{80A1A251-1D9F-4E12-B482-CF01867DCFD4}" srcOrd="2" destOrd="0" parTransId="{1CE694FC-2EAE-4454-B84F-3BF0CFC53ECA}" sibTransId="{E670661B-B346-470D-93C9-484B905CFF89}"/>
    <dgm:cxn modelId="{AC0F5DD4-AA4C-FF48-A4B5-CE0D6BAF350A}" type="presOf" srcId="{5CA41069-922D-4F5E-ACC3-9ADA1498B90C}" destId="{EB9EC611-9808-467D-AFC7-C8E6B27E5CCD}" srcOrd="0" destOrd="0" presId="urn:microsoft.com/office/officeart/2018/2/layout/IconVerticalSolidList"/>
    <dgm:cxn modelId="{2B0D0AD5-F0F9-184F-80E0-51AAC1A4BB31}" type="presParOf" srcId="{79AED367-E317-407F-A2D3-4F2927AF295A}" destId="{74DA4D71-9E2B-404C-8D2B-0A6BD546E199}" srcOrd="0" destOrd="0" presId="urn:microsoft.com/office/officeart/2018/2/layout/IconVerticalSolidList"/>
    <dgm:cxn modelId="{56707FC8-C767-A64F-91DB-D812632E9F5E}" type="presParOf" srcId="{74DA4D71-9E2B-404C-8D2B-0A6BD546E199}" destId="{DFF06C5D-68AB-46D3-977C-82B23CE8E2A9}" srcOrd="0" destOrd="0" presId="urn:microsoft.com/office/officeart/2018/2/layout/IconVerticalSolidList"/>
    <dgm:cxn modelId="{0B00A26E-7460-2E41-A0D6-9E3635A44900}" type="presParOf" srcId="{74DA4D71-9E2B-404C-8D2B-0A6BD546E199}" destId="{662C1E9D-D34F-45E5-8150-DC935B9D04D9}" srcOrd="1" destOrd="0" presId="urn:microsoft.com/office/officeart/2018/2/layout/IconVerticalSolidList"/>
    <dgm:cxn modelId="{89EDD0CB-B52B-104C-B2D5-C7CA4837A50F}" type="presParOf" srcId="{74DA4D71-9E2B-404C-8D2B-0A6BD546E199}" destId="{081E7CAA-9ACF-4CC4-92BF-C291250161F9}" srcOrd="2" destOrd="0" presId="urn:microsoft.com/office/officeart/2018/2/layout/IconVerticalSolidList"/>
    <dgm:cxn modelId="{607A730D-1230-4347-9479-8A6D978065F1}" type="presParOf" srcId="{74DA4D71-9E2B-404C-8D2B-0A6BD546E199}" destId="{EB9EC611-9808-467D-AFC7-C8E6B27E5CCD}" srcOrd="3" destOrd="0" presId="urn:microsoft.com/office/officeart/2018/2/layout/IconVerticalSolidList"/>
    <dgm:cxn modelId="{2B072F81-05E1-6B4B-A9D9-0ABDF8AF1346}" type="presParOf" srcId="{79AED367-E317-407F-A2D3-4F2927AF295A}" destId="{56C95D43-EB68-4344-BEC4-1F9E9DBC3EB9}" srcOrd="1" destOrd="0" presId="urn:microsoft.com/office/officeart/2018/2/layout/IconVerticalSolidList"/>
    <dgm:cxn modelId="{ED04D4D3-FD15-AF48-BAC3-C793DD132EA8}" type="presParOf" srcId="{79AED367-E317-407F-A2D3-4F2927AF295A}" destId="{EE402A2C-E697-45CC-B40B-0DB37E1E9882}" srcOrd="2" destOrd="0" presId="urn:microsoft.com/office/officeart/2018/2/layout/IconVerticalSolidList"/>
    <dgm:cxn modelId="{096305E9-E44A-5947-8CB9-491DB8B13870}" type="presParOf" srcId="{EE402A2C-E697-45CC-B40B-0DB37E1E9882}" destId="{77E7C621-9CD1-4954-9CF9-55E1FD6EE1B1}" srcOrd="0" destOrd="0" presId="urn:microsoft.com/office/officeart/2018/2/layout/IconVerticalSolidList"/>
    <dgm:cxn modelId="{809D9DA8-E559-9047-80C6-8CC2EF10A59E}" type="presParOf" srcId="{EE402A2C-E697-45CC-B40B-0DB37E1E9882}" destId="{90295295-6D56-4DF8-9FD2-95A88289879E}" srcOrd="1" destOrd="0" presId="urn:microsoft.com/office/officeart/2018/2/layout/IconVerticalSolidList"/>
    <dgm:cxn modelId="{E971769D-6187-664D-98FC-F25A73ABDC67}" type="presParOf" srcId="{EE402A2C-E697-45CC-B40B-0DB37E1E9882}" destId="{0F519762-7D64-4061-866F-774E3B1C63EF}" srcOrd="2" destOrd="0" presId="urn:microsoft.com/office/officeart/2018/2/layout/IconVerticalSolidList"/>
    <dgm:cxn modelId="{02FDFC65-A460-7441-8ED7-184741AC51DD}" type="presParOf" srcId="{EE402A2C-E697-45CC-B40B-0DB37E1E9882}" destId="{F6577537-63C7-4FC6-8851-D5B099E80F54}" srcOrd="3" destOrd="0" presId="urn:microsoft.com/office/officeart/2018/2/layout/IconVerticalSolidList"/>
    <dgm:cxn modelId="{4DF2FC47-EDD9-FC40-982A-688BEF08D4B4}" type="presParOf" srcId="{EE402A2C-E697-45CC-B40B-0DB37E1E9882}" destId="{5CD57356-2191-4244-859E-E8C1AC6E1C69}" srcOrd="4" destOrd="0" presId="urn:microsoft.com/office/officeart/2018/2/layout/IconVerticalSolidList"/>
    <dgm:cxn modelId="{8578D3D8-6100-DB4C-B1D3-270649DDA2CD}" type="presParOf" srcId="{79AED367-E317-407F-A2D3-4F2927AF295A}" destId="{C1D6562E-E719-470E-A57F-C87CD50A8EB5}" srcOrd="3" destOrd="0" presId="urn:microsoft.com/office/officeart/2018/2/layout/IconVerticalSolidList"/>
    <dgm:cxn modelId="{B8949C88-4DEF-774B-BFD8-B75F372E5861}" type="presParOf" srcId="{79AED367-E317-407F-A2D3-4F2927AF295A}" destId="{AEE7E79D-A69E-4B4F-AF15-8E99A101516F}" srcOrd="4" destOrd="0" presId="urn:microsoft.com/office/officeart/2018/2/layout/IconVerticalSolidList"/>
    <dgm:cxn modelId="{5F3DB0B4-9A52-914C-88FC-DCAFE8181DAB}" type="presParOf" srcId="{AEE7E79D-A69E-4B4F-AF15-8E99A101516F}" destId="{85D54E67-C882-4035-9148-6EB5F84945D6}" srcOrd="0" destOrd="0" presId="urn:microsoft.com/office/officeart/2018/2/layout/IconVerticalSolidList"/>
    <dgm:cxn modelId="{A602FFAC-854B-494F-A89B-BAEEFBA5C91A}" type="presParOf" srcId="{AEE7E79D-A69E-4B4F-AF15-8E99A101516F}" destId="{CF58E0C6-3325-43FA-A50D-4232CE440CB8}" srcOrd="1" destOrd="0" presId="urn:microsoft.com/office/officeart/2018/2/layout/IconVerticalSolidList"/>
    <dgm:cxn modelId="{760E795D-B789-D740-BFBD-135D4F878B64}" type="presParOf" srcId="{AEE7E79D-A69E-4B4F-AF15-8E99A101516F}" destId="{7CAA01C9-21C9-45BD-873B-F7F87C707835}" srcOrd="2" destOrd="0" presId="urn:microsoft.com/office/officeart/2018/2/layout/IconVerticalSolidList"/>
    <dgm:cxn modelId="{0CB4BDC9-ED14-3F4A-AEA1-65493E5AD052}" type="presParOf" srcId="{AEE7E79D-A69E-4B4F-AF15-8E99A101516F}" destId="{EF3C9FDD-4802-4709-98E3-B4EB1BC3A480}" srcOrd="3" destOrd="0" presId="urn:microsoft.com/office/officeart/2018/2/layout/IconVerticalSolidList"/>
    <dgm:cxn modelId="{1A85C997-4E63-CB4F-95AB-1E0B9A43C63C}" type="presParOf" srcId="{AEE7E79D-A69E-4B4F-AF15-8E99A101516F}" destId="{D60137E8-D216-43E4-A58E-1F808C87470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20B1A5F-F074-44B4-8BDB-1D024291F2E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2651572-30F7-4B9D-9635-05781A1F69F0}">
      <dgm:prSet/>
      <dgm:spPr/>
      <dgm:t>
        <a:bodyPr/>
        <a:lstStyle/>
        <a:p>
          <a:r>
            <a:rPr lang="de-DE" b="1" dirty="0"/>
            <a:t>Value </a:t>
          </a:r>
          <a:r>
            <a:rPr lang="de-DE" b="1" dirty="0" err="1"/>
            <a:t>for</a:t>
          </a:r>
          <a:r>
            <a:rPr lang="de-DE" b="1"/>
            <a:t> Stakeholders</a:t>
          </a:r>
          <a:endParaRPr lang="en-US" dirty="0"/>
        </a:p>
      </dgm:t>
    </dgm:pt>
    <dgm:pt modelId="{3D80567F-14F9-4BE5-9480-436DEBE8DC30}" type="parTrans" cxnId="{3F53E847-D4DF-4817-9F77-A76E5307EAA5}">
      <dgm:prSet/>
      <dgm:spPr/>
      <dgm:t>
        <a:bodyPr/>
        <a:lstStyle/>
        <a:p>
          <a:endParaRPr lang="en-US"/>
        </a:p>
      </dgm:t>
    </dgm:pt>
    <dgm:pt modelId="{2A3D3EC8-49FE-43D3-9DC5-98EC4DDA76A6}" type="sibTrans" cxnId="{3F53E847-D4DF-4817-9F77-A76E5307EAA5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1FC4A76-20DD-49B4-9DF4-92A207321A64}">
      <dgm:prSet/>
      <dgm:spPr/>
      <dgm:t>
        <a:bodyPr/>
        <a:lstStyle/>
        <a:p>
          <a:r>
            <a:rPr lang="de-DE" dirty="0" err="1"/>
            <a:t>Accurate</a:t>
          </a:r>
          <a:r>
            <a:rPr lang="de-DE" dirty="0"/>
            <a:t> </a:t>
          </a:r>
          <a:r>
            <a:rPr lang="de-DE" dirty="0" err="1"/>
            <a:t>trip_seconds</a:t>
          </a:r>
          <a:r>
            <a:rPr lang="de-DE" dirty="0"/>
            <a:t> </a:t>
          </a:r>
          <a:r>
            <a:rPr lang="de-DE" dirty="0" err="1"/>
            <a:t>prediction</a:t>
          </a:r>
          <a:r>
            <a:rPr lang="de-DE" dirty="0"/>
            <a:t> </a:t>
          </a:r>
          <a:r>
            <a:rPr lang="de-DE" dirty="0" err="1"/>
            <a:t>offers</a:t>
          </a:r>
          <a:r>
            <a:rPr lang="de-DE" dirty="0"/>
            <a:t> substantial </a:t>
          </a:r>
          <a:r>
            <a:rPr lang="de-DE" dirty="0" err="1"/>
            <a:t>value</a:t>
          </a:r>
          <a:r>
            <a:rPr lang="de-DE" dirty="0"/>
            <a:t> </a:t>
          </a:r>
          <a:r>
            <a:rPr lang="de-DE" dirty="0" err="1"/>
            <a:t>across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ride-hailing</a:t>
          </a:r>
          <a:r>
            <a:rPr lang="de-DE" dirty="0"/>
            <a:t> </a:t>
          </a:r>
          <a:r>
            <a:rPr lang="de-DE" dirty="0" err="1"/>
            <a:t>ecosystem</a:t>
          </a:r>
          <a:r>
            <a:rPr lang="de-DE" dirty="0"/>
            <a:t>.</a:t>
          </a:r>
          <a:endParaRPr lang="en-US" dirty="0"/>
        </a:p>
      </dgm:t>
    </dgm:pt>
    <dgm:pt modelId="{FD059116-B923-41BC-95E4-4A5CC3B700DA}" type="parTrans" cxnId="{2F2B09D9-2EEE-4CEB-B69E-B9B95FCC8BA3}">
      <dgm:prSet/>
      <dgm:spPr/>
      <dgm:t>
        <a:bodyPr/>
        <a:lstStyle/>
        <a:p>
          <a:endParaRPr lang="en-US"/>
        </a:p>
      </dgm:t>
    </dgm:pt>
    <dgm:pt modelId="{D11E2299-F3C5-4D64-AEC5-7C6F241AF4AF}" type="sibTrans" cxnId="{2F2B09D9-2EEE-4CEB-B69E-B9B95FCC8BA3}">
      <dgm:prSet/>
      <dgm:spPr/>
      <dgm:t>
        <a:bodyPr/>
        <a:lstStyle/>
        <a:p>
          <a:endParaRPr lang="en-US"/>
        </a:p>
      </dgm:t>
    </dgm:pt>
    <dgm:pt modelId="{E336211C-3337-461C-B2DC-6A370ABD9B3F}">
      <dgm:prSet/>
      <dgm:spPr/>
      <dgm:t>
        <a:bodyPr/>
        <a:lstStyle/>
        <a:p>
          <a:r>
            <a:rPr lang="de-DE"/>
            <a:t>A comprehensive perspective, accounting for all stakeholders, is vital for business professionals.</a:t>
          </a:r>
          <a:endParaRPr lang="en-US"/>
        </a:p>
      </dgm:t>
    </dgm:pt>
    <dgm:pt modelId="{6B15FA6B-3CE2-4754-AD64-FDF55C5FF1A4}" type="parTrans" cxnId="{7EBB2210-40E3-47E9-83C8-B91F8A37E5C5}">
      <dgm:prSet/>
      <dgm:spPr/>
      <dgm:t>
        <a:bodyPr/>
        <a:lstStyle/>
        <a:p>
          <a:endParaRPr lang="en-US"/>
        </a:p>
      </dgm:t>
    </dgm:pt>
    <dgm:pt modelId="{D3F7C205-A8A1-4E6F-8C12-A2656D322084}" type="sibTrans" cxnId="{7EBB2210-40E3-47E9-83C8-B91F8A37E5C5}">
      <dgm:prSet/>
      <dgm:spPr/>
      <dgm:t>
        <a:bodyPr/>
        <a:lstStyle/>
        <a:p>
          <a:endParaRPr lang="en-US"/>
        </a:p>
      </dgm:t>
    </dgm:pt>
    <dgm:pt modelId="{FE7845EB-FEB4-4BC6-835A-FB61BE4EFFF8}">
      <dgm:prSet/>
      <dgm:spPr/>
      <dgm:t>
        <a:bodyPr/>
        <a:lstStyle/>
        <a:p>
          <a:r>
            <a:rPr lang="de-DE" b="1"/>
            <a:t>Domain knowledge is indispensable</a:t>
          </a:r>
          <a:r>
            <a:rPr lang="de-DE"/>
            <a:t> for feature identification, result interpretation, and real-world implications.</a:t>
          </a:r>
          <a:endParaRPr lang="en-US"/>
        </a:p>
      </dgm:t>
    </dgm:pt>
    <dgm:pt modelId="{090B77B3-DBF7-4880-9062-FC58BBA87D3A}" type="parTrans" cxnId="{F24BDC2F-2E63-47B9-AAE2-887F5598281F}">
      <dgm:prSet/>
      <dgm:spPr/>
      <dgm:t>
        <a:bodyPr/>
        <a:lstStyle/>
        <a:p>
          <a:endParaRPr lang="en-US"/>
        </a:p>
      </dgm:t>
    </dgm:pt>
    <dgm:pt modelId="{BACC8CFF-A917-4445-8368-EF87BA5D9491}" type="sibTrans" cxnId="{F24BDC2F-2E63-47B9-AAE2-887F5598281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BD158A2-C415-E748-804D-5FED6C1D5F09}" type="pres">
      <dgm:prSet presAssocID="{420B1A5F-F074-44B4-8BDB-1D024291F2EA}" presName="Name0" presStyleCnt="0">
        <dgm:presLayoutVars>
          <dgm:animLvl val="lvl"/>
          <dgm:resizeHandles val="exact"/>
        </dgm:presLayoutVars>
      </dgm:prSet>
      <dgm:spPr/>
    </dgm:pt>
    <dgm:pt modelId="{4FF6579C-2DA4-5443-AEC7-FB7A125078AB}" type="pres">
      <dgm:prSet presAssocID="{22651572-30F7-4B9D-9635-05781A1F69F0}" presName="compositeNode" presStyleCnt="0">
        <dgm:presLayoutVars>
          <dgm:bulletEnabled val="1"/>
        </dgm:presLayoutVars>
      </dgm:prSet>
      <dgm:spPr/>
    </dgm:pt>
    <dgm:pt modelId="{8789F39D-04DB-1346-AD86-39FDB3BEFE60}" type="pres">
      <dgm:prSet presAssocID="{22651572-30F7-4B9D-9635-05781A1F69F0}" presName="bgRect" presStyleLbl="alignNode1" presStyleIdx="0" presStyleCnt="2"/>
      <dgm:spPr/>
    </dgm:pt>
    <dgm:pt modelId="{42BBC6B0-30B6-7D40-98EC-C298E1E53C24}" type="pres">
      <dgm:prSet presAssocID="{2A3D3EC8-49FE-43D3-9DC5-98EC4DDA76A6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D58CED4D-D061-FE48-B86E-56E2A0A3AE29}" type="pres">
      <dgm:prSet presAssocID="{22651572-30F7-4B9D-9635-05781A1F69F0}" presName="nodeRect" presStyleLbl="alignNode1" presStyleIdx="0" presStyleCnt="2">
        <dgm:presLayoutVars>
          <dgm:bulletEnabled val="1"/>
        </dgm:presLayoutVars>
      </dgm:prSet>
      <dgm:spPr/>
    </dgm:pt>
    <dgm:pt modelId="{C33E8BF2-2C16-2D43-986B-C814529E8F40}" type="pres">
      <dgm:prSet presAssocID="{2A3D3EC8-49FE-43D3-9DC5-98EC4DDA76A6}" presName="sibTrans" presStyleCnt="0"/>
      <dgm:spPr/>
    </dgm:pt>
    <dgm:pt modelId="{B994BB71-018B-874D-BBE5-7EC8237AA8AD}" type="pres">
      <dgm:prSet presAssocID="{FE7845EB-FEB4-4BC6-835A-FB61BE4EFFF8}" presName="compositeNode" presStyleCnt="0">
        <dgm:presLayoutVars>
          <dgm:bulletEnabled val="1"/>
        </dgm:presLayoutVars>
      </dgm:prSet>
      <dgm:spPr/>
    </dgm:pt>
    <dgm:pt modelId="{E00F1A04-B0F9-394C-A3FB-EEA93200D53C}" type="pres">
      <dgm:prSet presAssocID="{FE7845EB-FEB4-4BC6-835A-FB61BE4EFFF8}" presName="bgRect" presStyleLbl="alignNode1" presStyleIdx="1" presStyleCnt="2"/>
      <dgm:spPr/>
    </dgm:pt>
    <dgm:pt modelId="{4D4E0790-DB30-5A4D-836E-6F81A168B808}" type="pres">
      <dgm:prSet presAssocID="{BACC8CFF-A917-4445-8368-EF87BA5D9491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7E3D353B-3CE9-3045-8E28-E47CABE91E3D}" type="pres">
      <dgm:prSet presAssocID="{FE7845EB-FEB4-4BC6-835A-FB61BE4EFFF8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7EBB2210-40E3-47E9-83C8-B91F8A37E5C5}" srcId="{22651572-30F7-4B9D-9635-05781A1F69F0}" destId="{E336211C-3337-461C-B2DC-6A370ABD9B3F}" srcOrd="1" destOrd="0" parTransId="{6B15FA6B-3CE2-4754-AD64-FDF55C5FF1A4}" sibTransId="{D3F7C205-A8A1-4E6F-8C12-A2656D322084}"/>
    <dgm:cxn modelId="{F24BDC2F-2E63-47B9-AAE2-887F5598281F}" srcId="{420B1A5F-F074-44B4-8BDB-1D024291F2EA}" destId="{FE7845EB-FEB4-4BC6-835A-FB61BE4EFFF8}" srcOrd="1" destOrd="0" parTransId="{090B77B3-DBF7-4880-9062-FC58BBA87D3A}" sibTransId="{BACC8CFF-A917-4445-8368-EF87BA5D9491}"/>
    <dgm:cxn modelId="{1DC22137-989E-E14E-95A7-DDE3C9903A8D}" type="presOf" srcId="{420B1A5F-F074-44B4-8BDB-1D024291F2EA}" destId="{EBD158A2-C415-E748-804D-5FED6C1D5F09}" srcOrd="0" destOrd="0" presId="urn:microsoft.com/office/officeart/2016/7/layout/LinearBlockProcessNumbered"/>
    <dgm:cxn modelId="{F1210439-5B48-9F45-A493-60A6211A8715}" type="presOf" srcId="{FE7845EB-FEB4-4BC6-835A-FB61BE4EFFF8}" destId="{E00F1A04-B0F9-394C-A3FB-EEA93200D53C}" srcOrd="0" destOrd="0" presId="urn:microsoft.com/office/officeart/2016/7/layout/LinearBlockProcessNumbered"/>
    <dgm:cxn modelId="{C6B4613C-E847-4448-8C39-C1E0FAC79B96}" type="presOf" srcId="{2A3D3EC8-49FE-43D3-9DC5-98EC4DDA76A6}" destId="{42BBC6B0-30B6-7D40-98EC-C298E1E53C24}" srcOrd="0" destOrd="0" presId="urn:microsoft.com/office/officeart/2016/7/layout/LinearBlockProcessNumbered"/>
    <dgm:cxn modelId="{E0A38F3F-298D-B34D-A3DE-239F89B2821B}" type="presOf" srcId="{FE7845EB-FEB4-4BC6-835A-FB61BE4EFFF8}" destId="{7E3D353B-3CE9-3045-8E28-E47CABE91E3D}" srcOrd="1" destOrd="0" presId="urn:microsoft.com/office/officeart/2016/7/layout/LinearBlockProcessNumbered"/>
    <dgm:cxn modelId="{7F33A845-765D-2149-A453-1771AD802186}" type="presOf" srcId="{BACC8CFF-A917-4445-8368-EF87BA5D9491}" destId="{4D4E0790-DB30-5A4D-836E-6F81A168B808}" srcOrd="0" destOrd="0" presId="urn:microsoft.com/office/officeart/2016/7/layout/LinearBlockProcessNumbered"/>
    <dgm:cxn modelId="{3F53E847-D4DF-4817-9F77-A76E5307EAA5}" srcId="{420B1A5F-F074-44B4-8BDB-1D024291F2EA}" destId="{22651572-30F7-4B9D-9635-05781A1F69F0}" srcOrd="0" destOrd="0" parTransId="{3D80567F-14F9-4BE5-9480-436DEBE8DC30}" sibTransId="{2A3D3EC8-49FE-43D3-9DC5-98EC4DDA76A6}"/>
    <dgm:cxn modelId="{348C068B-5612-F84A-B3F4-02DF957197C3}" type="presOf" srcId="{F1FC4A76-20DD-49B4-9DF4-92A207321A64}" destId="{D58CED4D-D061-FE48-B86E-56E2A0A3AE29}" srcOrd="0" destOrd="1" presId="urn:microsoft.com/office/officeart/2016/7/layout/LinearBlockProcessNumbered"/>
    <dgm:cxn modelId="{F0EBC0B1-C4B5-DF4B-A888-D28ACA41D040}" type="presOf" srcId="{22651572-30F7-4B9D-9635-05781A1F69F0}" destId="{D58CED4D-D061-FE48-B86E-56E2A0A3AE29}" srcOrd="1" destOrd="0" presId="urn:microsoft.com/office/officeart/2016/7/layout/LinearBlockProcessNumbered"/>
    <dgm:cxn modelId="{2F2B09D9-2EEE-4CEB-B69E-B9B95FCC8BA3}" srcId="{22651572-30F7-4B9D-9635-05781A1F69F0}" destId="{F1FC4A76-20DD-49B4-9DF4-92A207321A64}" srcOrd="0" destOrd="0" parTransId="{FD059116-B923-41BC-95E4-4A5CC3B700DA}" sibTransId="{D11E2299-F3C5-4D64-AEC5-7C6F241AF4AF}"/>
    <dgm:cxn modelId="{DF8417DC-CA5B-1249-804A-587373E33539}" type="presOf" srcId="{22651572-30F7-4B9D-9635-05781A1F69F0}" destId="{8789F39D-04DB-1346-AD86-39FDB3BEFE60}" srcOrd="0" destOrd="0" presId="urn:microsoft.com/office/officeart/2016/7/layout/LinearBlockProcessNumbered"/>
    <dgm:cxn modelId="{E1177DE9-E39A-4C4F-AB8D-119779D3A3A4}" type="presOf" srcId="{E336211C-3337-461C-B2DC-6A370ABD9B3F}" destId="{D58CED4D-D061-FE48-B86E-56E2A0A3AE29}" srcOrd="0" destOrd="2" presId="urn:microsoft.com/office/officeart/2016/7/layout/LinearBlockProcessNumbered"/>
    <dgm:cxn modelId="{8229361E-9173-6449-8FEB-162A0A97969B}" type="presParOf" srcId="{EBD158A2-C415-E748-804D-5FED6C1D5F09}" destId="{4FF6579C-2DA4-5443-AEC7-FB7A125078AB}" srcOrd="0" destOrd="0" presId="urn:microsoft.com/office/officeart/2016/7/layout/LinearBlockProcessNumbered"/>
    <dgm:cxn modelId="{34A0EAE0-C1AE-844D-8583-9E05F00749AD}" type="presParOf" srcId="{4FF6579C-2DA4-5443-AEC7-FB7A125078AB}" destId="{8789F39D-04DB-1346-AD86-39FDB3BEFE60}" srcOrd="0" destOrd="0" presId="urn:microsoft.com/office/officeart/2016/7/layout/LinearBlockProcessNumbered"/>
    <dgm:cxn modelId="{6B13F0E7-5B1D-994B-99FE-AC6299B7C1EC}" type="presParOf" srcId="{4FF6579C-2DA4-5443-AEC7-FB7A125078AB}" destId="{42BBC6B0-30B6-7D40-98EC-C298E1E53C24}" srcOrd="1" destOrd="0" presId="urn:microsoft.com/office/officeart/2016/7/layout/LinearBlockProcessNumbered"/>
    <dgm:cxn modelId="{7D3CE40A-67F2-124C-BDB7-BAF15B26732A}" type="presParOf" srcId="{4FF6579C-2DA4-5443-AEC7-FB7A125078AB}" destId="{D58CED4D-D061-FE48-B86E-56E2A0A3AE29}" srcOrd="2" destOrd="0" presId="urn:microsoft.com/office/officeart/2016/7/layout/LinearBlockProcessNumbered"/>
    <dgm:cxn modelId="{F640A902-9D69-AA4B-9C68-E61118AE2138}" type="presParOf" srcId="{EBD158A2-C415-E748-804D-5FED6C1D5F09}" destId="{C33E8BF2-2C16-2D43-986B-C814529E8F40}" srcOrd="1" destOrd="0" presId="urn:microsoft.com/office/officeart/2016/7/layout/LinearBlockProcessNumbered"/>
    <dgm:cxn modelId="{96D2CEF1-41B6-BA46-828C-3E6A4BA41198}" type="presParOf" srcId="{EBD158A2-C415-E748-804D-5FED6C1D5F09}" destId="{B994BB71-018B-874D-BBE5-7EC8237AA8AD}" srcOrd="2" destOrd="0" presId="urn:microsoft.com/office/officeart/2016/7/layout/LinearBlockProcessNumbered"/>
    <dgm:cxn modelId="{A131D1AA-5B97-654F-B919-B9F85E7F696F}" type="presParOf" srcId="{B994BB71-018B-874D-BBE5-7EC8237AA8AD}" destId="{E00F1A04-B0F9-394C-A3FB-EEA93200D53C}" srcOrd="0" destOrd="0" presId="urn:microsoft.com/office/officeart/2016/7/layout/LinearBlockProcessNumbered"/>
    <dgm:cxn modelId="{EB9160B6-D462-AB4C-A614-ABD453C45546}" type="presParOf" srcId="{B994BB71-018B-874D-BBE5-7EC8237AA8AD}" destId="{4D4E0790-DB30-5A4D-836E-6F81A168B808}" srcOrd="1" destOrd="0" presId="urn:microsoft.com/office/officeart/2016/7/layout/LinearBlockProcessNumbered"/>
    <dgm:cxn modelId="{040BF9A6-2694-574D-8B6A-08851EE131B2}" type="presParOf" srcId="{B994BB71-018B-874D-BBE5-7EC8237AA8AD}" destId="{7E3D353B-3CE9-3045-8E28-E47CABE91E3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C2C2136-60FE-43B2-8EDE-828BA427E4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8B48020-3EDF-4876-8E89-BB0516C3580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Company (Operations &amp; Strategy):</a:t>
          </a:r>
          <a:endParaRPr lang="en-US"/>
        </a:p>
      </dgm:t>
    </dgm:pt>
    <dgm:pt modelId="{732BC17F-A1CE-487D-86A8-D0EAC316A894}" type="parTrans" cxnId="{1445F83C-68D2-4054-9D1B-629D90B41995}">
      <dgm:prSet/>
      <dgm:spPr/>
      <dgm:t>
        <a:bodyPr/>
        <a:lstStyle/>
        <a:p>
          <a:endParaRPr lang="en-US"/>
        </a:p>
      </dgm:t>
    </dgm:pt>
    <dgm:pt modelId="{1FEB47FD-6232-41C1-97AF-FE554F7BAD3B}" type="sibTrans" cxnId="{1445F83C-68D2-4054-9D1B-629D90B41995}">
      <dgm:prSet/>
      <dgm:spPr/>
      <dgm:t>
        <a:bodyPr/>
        <a:lstStyle/>
        <a:p>
          <a:endParaRPr lang="en-US"/>
        </a:p>
      </dgm:t>
    </dgm:pt>
    <dgm:pt modelId="{269A97D9-3ABB-416C-9CF5-3BE8C70724C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Optimizes resource allocation, dynamic pricing, … , strategic growth.</a:t>
          </a:r>
          <a:endParaRPr lang="en-US"/>
        </a:p>
      </dgm:t>
    </dgm:pt>
    <dgm:pt modelId="{E01A5AC4-F198-4A74-AF20-51CACC3FB046}" type="parTrans" cxnId="{BD28D5FF-925F-4E96-8399-11BC5C8207CA}">
      <dgm:prSet/>
      <dgm:spPr/>
      <dgm:t>
        <a:bodyPr/>
        <a:lstStyle/>
        <a:p>
          <a:endParaRPr lang="en-US"/>
        </a:p>
      </dgm:t>
    </dgm:pt>
    <dgm:pt modelId="{9E40329F-0AC5-4683-8EF7-B8A2D3592C4E}" type="sibTrans" cxnId="{BD28D5FF-925F-4E96-8399-11BC5C8207CA}">
      <dgm:prSet/>
      <dgm:spPr/>
      <dgm:t>
        <a:bodyPr/>
        <a:lstStyle/>
        <a:p>
          <a:endParaRPr lang="en-US"/>
        </a:p>
      </dgm:t>
    </dgm:pt>
    <dgm:pt modelId="{FC452C45-F484-42BD-A304-CF2D6699D2F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Drivers:</a:t>
          </a:r>
          <a:endParaRPr lang="en-US"/>
        </a:p>
      </dgm:t>
    </dgm:pt>
    <dgm:pt modelId="{2DC8FE11-3E88-4C82-84A6-1CE590040166}" type="parTrans" cxnId="{2F3EEB03-C9DD-4319-AB8B-DBBE711FFD77}">
      <dgm:prSet/>
      <dgm:spPr/>
      <dgm:t>
        <a:bodyPr/>
        <a:lstStyle/>
        <a:p>
          <a:endParaRPr lang="en-US"/>
        </a:p>
      </dgm:t>
    </dgm:pt>
    <dgm:pt modelId="{85BAF977-4629-4247-B36D-380A0CB43202}" type="sibTrans" cxnId="{2F3EEB03-C9DD-4319-AB8B-DBBE711FFD77}">
      <dgm:prSet/>
      <dgm:spPr/>
      <dgm:t>
        <a:bodyPr/>
        <a:lstStyle/>
        <a:p>
          <a:endParaRPr lang="en-US"/>
        </a:p>
      </dgm:t>
    </dgm:pt>
    <dgm:pt modelId="{2A3A6061-74B2-4A3F-8E4A-8C4AA1225E9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Clearer expectations for time and income management.</a:t>
          </a:r>
          <a:endParaRPr lang="en-US"/>
        </a:p>
      </dgm:t>
    </dgm:pt>
    <dgm:pt modelId="{4D92BBF2-C888-43AF-9400-94141A0EA954}" type="parTrans" cxnId="{9915BEB0-9BC7-43A4-B1F0-A3980FA8D40B}">
      <dgm:prSet/>
      <dgm:spPr/>
      <dgm:t>
        <a:bodyPr/>
        <a:lstStyle/>
        <a:p>
          <a:endParaRPr lang="en-US"/>
        </a:p>
      </dgm:t>
    </dgm:pt>
    <dgm:pt modelId="{CA437EE1-1B71-4C41-BB9D-37B6021303E9}" type="sibTrans" cxnId="{9915BEB0-9BC7-43A4-B1F0-A3980FA8D40B}">
      <dgm:prSet/>
      <dgm:spPr/>
      <dgm:t>
        <a:bodyPr/>
        <a:lstStyle/>
        <a:p>
          <a:endParaRPr lang="en-US"/>
        </a:p>
      </dgm:t>
    </dgm:pt>
    <dgm:pt modelId="{EF22C0E8-13F0-46FB-BA81-76D37D6C8AD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Potential increase in earning.</a:t>
          </a:r>
          <a:endParaRPr lang="en-US"/>
        </a:p>
      </dgm:t>
    </dgm:pt>
    <dgm:pt modelId="{CC972953-F2EA-4A76-B329-B2CBF050AED8}" type="parTrans" cxnId="{3922FA99-C4EA-44A1-BC1C-71FC7DBC383A}">
      <dgm:prSet/>
      <dgm:spPr/>
      <dgm:t>
        <a:bodyPr/>
        <a:lstStyle/>
        <a:p>
          <a:endParaRPr lang="en-US"/>
        </a:p>
      </dgm:t>
    </dgm:pt>
    <dgm:pt modelId="{1294A75E-6F12-4CF7-B0F5-EF919A190901}" type="sibTrans" cxnId="{3922FA99-C4EA-44A1-BC1C-71FC7DBC383A}">
      <dgm:prSet/>
      <dgm:spPr/>
      <dgm:t>
        <a:bodyPr/>
        <a:lstStyle/>
        <a:p>
          <a:endParaRPr lang="en-US"/>
        </a:p>
      </dgm:t>
    </dgm:pt>
    <dgm:pt modelId="{ADA9CA98-27D4-4309-8EC2-4888FE4E569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Passengers (Customers):</a:t>
          </a:r>
          <a:endParaRPr lang="en-US"/>
        </a:p>
      </dgm:t>
    </dgm:pt>
    <dgm:pt modelId="{D477A393-431A-4C5A-9072-5ED4F23BA87C}" type="parTrans" cxnId="{D6AEDF9C-67A1-4F94-8065-DC5FBAF67F39}">
      <dgm:prSet/>
      <dgm:spPr/>
      <dgm:t>
        <a:bodyPr/>
        <a:lstStyle/>
        <a:p>
          <a:endParaRPr lang="en-US"/>
        </a:p>
      </dgm:t>
    </dgm:pt>
    <dgm:pt modelId="{2044D21A-3CE6-4527-A1CB-1E8D2A5282E1}" type="sibTrans" cxnId="{D6AEDF9C-67A1-4F94-8065-DC5FBAF67F39}">
      <dgm:prSet/>
      <dgm:spPr/>
      <dgm:t>
        <a:bodyPr/>
        <a:lstStyle/>
        <a:p>
          <a:endParaRPr lang="en-US"/>
        </a:p>
      </dgm:t>
    </dgm:pt>
    <dgm:pt modelId="{55359A9E-A1D6-41D9-9978-A264E9C2C56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Delivers improved ETA accuracy and a better overall experience.</a:t>
          </a:r>
          <a:endParaRPr lang="en-US"/>
        </a:p>
      </dgm:t>
    </dgm:pt>
    <dgm:pt modelId="{D9302F2B-979E-4D2D-A9A1-3A86F2CFC75E}" type="parTrans" cxnId="{9E1F6C7B-1751-4BF0-9509-8A0B70FF0320}">
      <dgm:prSet/>
      <dgm:spPr/>
      <dgm:t>
        <a:bodyPr/>
        <a:lstStyle/>
        <a:p>
          <a:endParaRPr lang="en-US"/>
        </a:p>
      </dgm:t>
    </dgm:pt>
    <dgm:pt modelId="{790B938A-4499-41F7-9CA4-4DD18ABDA681}" type="sibTrans" cxnId="{9E1F6C7B-1751-4BF0-9509-8A0B70FF0320}">
      <dgm:prSet/>
      <dgm:spPr/>
      <dgm:t>
        <a:bodyPr/>
        <a:lstStyle/>
        <a:p>
          <a:endParaRPr lang="en-US"/>
        </a:p>
      </dgm:t>
    </dgm:pt>
    <dgm:pt modelId="{787B63F7-4E9B-4D74-B87C-E886C966749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Investors/Shareholders:</a:t>
          </a:r>
          <a:endParaRPr lang="en-US"/>
        </a:p>
      </dgm:t>
    </dgm:pt>
    <dgm:pt modelId="{3B280570-2830-46BF-AF4D-AB8EAF565F28}" type="parTrans" cxnId="{ED0DAEAD-D791-49B6-8A4B-4A1617AC6004}">
      <dgm:prSet/>
      <dgm:spPr/>
      <dgm:t>
        <a:bodyPr/>
        <a:lstStyle/>
        <a:p>
          <a:endParaRPr lang="en-US"/>
        </a:p>
      </dgm:t>
    </dgm:pt>
    <dgm:pt modelId="{5309D962-CC61-4A4F-A6E1-7002769B5026}" type="sibTrans" cxnId="{ED0DAEAD-D791-49B6-8A4B-4A1617AC6004}">
      <dgm:prSet/>
      <dgm:spPr/>
      <dgm:t>
        <a:bodyPr/>
        <a:lstStyle/>
        <a:p>
          <a:endParaRPr lang="en-US"/>
        </a:p>
      </dgm:t>
    </dgm:pt>
    <dgm:pt modelId="{CA8D8D8A-028A-4636-ACF6-09C43C2C02A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Demonstrates a strong, data-driven business model and competitive advantage</a:t>
          </a:r>
          <a:endParaRPr lang="en-US"/>
        </a:p>
      </dgm:t>
    </dgm:pt>
    <dgm:pt modelId="{8B0CF097-5968-4B26-B91F-78A4B8229E34}" type="parTrans" cxnId="{46EB41B7-F694-4EC2-BD8F-0D8B7CBBA44B}">
      <dgm:prSet/>
      <dgm:spPr/>
      <dgm:t>
        <a:bodyPr/>
        <a:lstStyle/>
        <a:p>
          <a:endParaRPr lang="en-US"/>
        </a:p>
      </dgm:t>
    </dgm:pt>
    <dgm:pt modelId="{CA7EB141-7D16-43BD-9C82-EBB2D2528B16}" type="sibTrans" cxnId="{46EB41B7-F694-4EC2-BD8F-0D8B7CBBA44B}">
      <dgm:prSet/>
      <dgm:spPr/>
      <dgm:t>
        <a:bodyPr/>
        <a:lstStyle/>
        <a:p>
          <a:endParaRPr lang="en-US"/>
        </a:p>
      </dgm:t>
    </dgm:pt>
    <dgm:pt modelId="{5A53EC40-3ACC-4FB1-8CA2-3C04D97CD1EA}" type="pres">
      <dgm:prSet presAssocID="{BC2C2136-60FE-43B2-8EDE-828BA427E4DF}" presName="root" presStyleCnt="0">
        <dgm:presLayoutVars>
          <dgm:dir/>
          <dgm:resizeHandles val="exact"/>
        </dgm:presLayoutVars>
      </dgm:prSet>
      <dgm:spPr/>
    </dgm:pt>
    <dgm:pt modelId="{431BF87B-7A26-48BD-B0D8-47B17EC4DD02}" type="pres">
      <dgm:prSet presAssocID="{58B48020-3EDF-4876-8E89-BB0516C35804}" presName="compNode" presStyleCnt="0"/>
      <dgm:spPr/>
    </dgm:pt>
    <dgm:pt modelId="{654E452F-865C-4D90-838B-E6E486515DF1}" type="pres">
      <dgm:prSet presAssocID="{58B48020-3EDF-4876-8E89-BB0516C35804}" presName="bgRect" presStyleLbl="bgShp" presStyleIdx="0" presStyleCnt="4"/>
      <dgm:spPr/>
    </dgm:pt>
    <dgm:pt modelId="{DD57BCEF-C7A0-4190-A12E-DFA761162B43}" type="pres">
      <dgm:prSet presAssocID="{58B48020-3EDF-4876-8E89-BB0516C358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81844CE9-1C0D-4AB3-98AA-4C9B4E657A8D}" type="pres">
      <dgm:prSet presAssocID="{58B48020-3EDF-4876-8E89-BB0516C35804}" presName="spaceRect" presStyleCnt="0"/>
      <dgm:spPr/>
    </dgm:pt>
    <dgm:pt modelId="{E5B1516B-22B3-4BFA-A210-2DB2CCE4B861}" type="pres">
      <dgm:prSet presAssocID="{58B48020-3EDF-4876-8E89-BB0516C35804}" presName="parTx" presStyleLbl="revTx" presStyleIdx="0" presStyleCnt="8">
        <dgm:presLayoutVars>
          <dgm:chMax val="0"/>
          <dgm:chPref val="0"/>
        </dgm:presLayoutVars>
      </dgm:prSet>
      <dgm:spPr/>
    </dgm:pt>
    <dgm:pt modelId="{02AC0D39-8A22-4934-BA3F-2428AD610BEA}" type="pres">
      <dgm:prSet presAssocID="{58B48020-3EDF-4876-8E89-BB0516C35804}" presName="desTx" presStyleLbl="revTx" presStyleIdx="1" presStyleCnt="8">
        <dgm:presLayoutVars/>
      </dgm:prSet>
      <dgm:spPr/>
    </dgm:pt>
    <dgm:pt modelId="{DF066C7A-7762-42E5-9BA4-2F14F7382044}" type="pres">
      <dgm:prSet presAssocID="{1FEB47FD-6232-41C1-97AF-FE554F7BAD3B}" presName="sibTrans" presStyleCnt="0"/>
      <dgm:spPr/>
    </dgm:pt>
    <dgm:pt modelId="{5B3BFA90-7E51-445F-8A41-7240336E934A}" type="pres">
      <dgm:prSet presAssocID="{FC452C45-F484-42BD-A304-CF2D6699D2FA}" presName="compNode" presStyleCnt="0"/>
      <dgm:spPr/>
    </dgm:pt>
    <dgm:pt modelId="{A2308800-D7B3-4B23-AA7A-4457F2D2F8B5}" type="pres">
      <dgm:prSet presAssocID="{FC452C45-F484-42BD-A304-CF2D6699D2FA}" presName="bgRect" presStyleLbl="bgShp" presStyleIdx="1" presStyleCnt="4"/>
      <dgm:spPr/>
    </dgm:pt>
    <dgm:pt modelId="{EB728DE6-4D95-43DD-B45B-E587ED876400}" type="pres">
      <dgm:prSet presAssocID="{FC452C45-F484-42BD-A304-CF2D6699D2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hr"/>
        </a:ext>
      </dgm:extLst>
    </dgm:pt>
    <dgm:pt modelId="{48E0CF0A-ECF0-4D2B-B709-D192352CD441}" type="pres">
      <dgm:prSet presAssocID="{FC452C45-F484-42BD-A304-CF2D6699D2FA}" presName="spaceRect" presStyleCnt="0"/>
      <dgm:spPr/>
    </dgm:pt>
    <dgm:pt modelId="{9E79EF57-2AD1-4E24-AE0E-CDADF668659A}" type="pres">
      <dgm:prSet presAssocID="{FC452C45-F484-42BD-A304-CF2D6699D2FA}" presName="parTx" presStyleLbl="revTx" presStyleIdx="2" presStyleCnt="8">
        <dgm:presLayoutVars>
          <dgm:chMax val="0"/>
          <dgm:chPref val="0"/>
        </dgm:presLayoutVars>
      </dgm:prSet>
      <dgm:spPr/>
    </dgm:pt>
    <dgm:pt modelId="{79710111-EE58-4F51-A125-315D8C4D595F}" type="pres">
      <dgm:prSet presAssocID="{FC452C45-F484-42BD-A304-CF2D6699D2FA}" presName="desTx" presStyleLbl="revTx" presStyleIdx="3" presStyleCnt="8">
        <dgm:presLayoutVars/>
      </dgm:prSet>
      <dgm:spPr/>
    </dgm:pt>
    <dgm:pt modelId="{12583B61-977C-4839-93C6-47D2805013FC}" type="pres">
      <dgm:prSet presAssocID="{85BAF977-4629-4247-B36D-380A0CB43202}" presName="sibTrans" presStyleCnt="0"/>
      <dgm:spPr/>
    </dgm:pt>
    <dgm:pt modelId="{B42C1771-64C7-424F-9BB2-AB6FE1B204ED}" type="pres">
      <dgm:prSet presAssocID="{ADA9CA98-27D4-4309-8EC2-4888FE4E569A}" presName="compNode" presStyleCnt="0"/>
      <dgm:spPr/>
    </dgm:pt>
    <dgm:pt modelId="{D573F17D-029B-43E4-8BDD-176BB95B4669}" type="pres">
      <dgm:prSet presAssocID="{ADA9CA98-27D4-4309-8EC2-4888FE4E569A}" presName="bgRect" presStyleLbl="bgShp" presStyleIdx="2" presStyleCnt="4"/>
      <dgm:spPr/>
    </dgm:pt>
    <dgm:pt modelId="{3A90BBE5-AAE4-4AC6-8D1F-047355C625A9}" type="pres">
      <dgm:prSet presAssocID="{ADA9CA98-27D4-4309-8EC2-4888FE4E56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fe ring"/>
        </a:ext>
      </dgm:extLst>
    </dgm:pt>
    <dgm:pt modelId="{5165A12C-F9A0-4F2B-8450-C9FF81EA4BA0}" type="pres">
      <dgm:prSet presAssocID="{ADA9CA98-27D4-4309-8EC2-4888FE4E569A}" presName="spaceRect" presStyleCnt="0"/>
      <dgm:spPr/>
    </dgm:pt>
    <dgm:pt modelId="{C6C9AF0D-FAC5-4165-B0F8-E3C935E6BB5F}" type="pres">
      <dgm:prSet presAssocID="{ADA9CA98-27D4-4309-8EC2-4888FE4E569A}" presName="parTx" presStyleLbl="revTx" presStyleIdx="4" presStyleCnt="8">
        <dgm:presLayoutVars>
          <dgm:chMax val="0"/>
          <dgm:chPref val="0"/>
        </dgm:presLayoutVars>
      </dgm:prSet>
      <dgm:spPr/>
    </dgm:pt>
    <dgm:pt modelId="{4701D826-68F9-4B56-85F1-C0505D6FAFB1}" type="pres">
      <dgm:prSet presAssocID="{ADA9CA98-27D4-4309-8EC2-4888FE4E569A}" presName="desTx" presStyleLbl="revTx" presStyleIdx="5" presStyleCnt="8">
        <dgm:presLayoutVars/>
      </dgm:prSet>
      <dgm:spPr/>
    </dgm:pt>
    <dgm:pt modelId="{FB9C81FA-79AE-4883-B7A8-D4FC9C9ADC08}" type="pres">
      <dgm:prSet presAssocID="{2044D21A-3CE6-4527-A1CB-1E8D2A5282E1}" presName="sibTrans" presStyleCnt="0"/>
      <dgm:spPr/>
    </dgm:pt>
    <dgm:pt modelId="{B0348383-3F5C-4433-81E9-B1732D438ABC}" type="pres">
      <dgm:prSet presAssocID="{787B63F7-4E9B-4D74-B87C-E886C9667492}" presName="compNode" presStyleCnt="0"/>
      <dgm:spPr/>
    </dgm:pt>
    <dgm:pt modelId="{E1FA8ACB-C27B-4C2E-A353-9CACE243E953}" type="pres">
      <dgm:prSet presAssocID="{787B63F7-4E9B-4D74-B87C-E886C9667492}" presName="bgRect" presStyleLbl="bgShp" presStyleIdx="3" presStyleCnt="4"/>
      <dgm:spPr/>
    </dgm:pt>
    <dgm:pt modelId="{5C7C4853-E7B9-4818-BF43-FF964FB83E99}" type="pres">
      <dgm:prSet presAssocID="{787B63F7-4E9B-4D74-B87C-E886C96674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4E064A18-23A0-4A45-9C92-683CFAF15B7B}" type="pres">
      <dgm:prSet presAssocID="{787B63F7-4E9B-4D74-B87C-E886C9667492}" presName="spaceRect" presStyleCnt="0"/>
      <dgm:spPr/>
    </dgm:pt>
    <dgm:pt modelId="{63686184-DDF1-40C8-BC2E-75A5F7DB0198}" type="pres">
      <dgm:prSet presAssocID="{787B63F7-4E9B-4D74-B87C-E886C9667492}" presName="parTx" presStyleLbl="revTx" presStyleIdx="6" presStyleCnt="8">
        <dgm:presLayoutVars>
          <dgm:chMax val="0"/>
          <dgm:chPref val="0"/>
        </dgm:presLayoutVars>
      </dgm:prSet>
      <dgm:spPr/>
    </dgm:pt>
    <dgm:pt modelId="{3C0C3A8C-25FB-4157-913F-33B4BD57FB96}" type="pres">
      <dgm:prSet presAssocID="{787B63F7-4E9B-4D74-B87C-E886C9667492}" presName="desTx" presStyleLbl="revTx" presStyleIdx="7" presStyleCnt="8">
        <dgm:presLayoutVars/>
      </dgm:prSet>
      <dgm:spPr/>
    </dgm:pt>
  </dgm:ptLst>
  <dgm:cxnLst>
    <dgm:cxn modelId="{2F3EEB03-C9DD-4319-AB8B-DBBE711FFD77}" srcId="{BC2C2136-60FE-43B2-8EDE-828BA427E4DF}" destId="{FC452C45-F484-42BD-A304-CF2D6699D2FA}" srcOrd="1" destOrd="0" parTransId="{2DC8FE11-3E88-4C82-84A6-1CE590040166}" sibTransId="{85BAF977-4629-4247-B36D-380A0CB43202}"/>
    <dgm:cxn modelId="{D1C3251E-0777-9445-BD4B-6E8A68DB3C8A}" type="presOf" srcId="{EF22C0E8-13F0-46FB-BA81-76D37D6C8AD0}" destId="{79710111-EE58-4F51-A125-315D8C4D595F}" srcOrd="0" destOrd="1" presId="urn:microsoft.com/office/officeart/2018/2/layout/IconVerticalSolidList"/>
    <dgm:cxn modelId="{1445F83C-68D2-4054-9D1B-629D90B41995}" srcId="{BC2C2136-60FE-43B2-8EDE-828BA427E4DF}" destId="{58B48020-3EDF-4876-8E89-BB0516C35804}" srcOrd="0" destOrd="0" parTransId="{732BC17F-A1CE-487D-86A8-D0EAC316A894}" sibTransId="{1FEB47FD-6232-41C1-97AF-FE554F7BAD3B}"/>
    <dgm:cxn modelId="{73381D55-B798-334F-9316-4FB754D2524E}" type="presOf" srcId="{CA8D8D8A-028A-4636-ACF6-09C43C2C02AE}" destId="{3C0C3A8C-25FB-4157-913F-33B4BD57FB96}" srcOrd="0" destOrd="0" presId="urn:microsoft.com/office/officeart/2018/2/layout/IconVerticalSolidList"/>
    <dgm:cxn modelId="{6EC9655F-DB7A-8345-A4DC-2432B5D2F484}" type="presOf" srcId="{ADA9CA98-27D4-4309-8EC2-4888FE4E569A}" destId="{C6C9AF0D-FAC5-4165-B0F8-E3C935E6BB5F}" srcOrd="0" destOrd="0" presId="urn:microsoft.com/office/officeart/2018/2/layout/IconVerticalSolidList"/>
    <dgm:cxn modelId="{9E1F6C7B-1751-4BF0-9509-8A0B70FF0320}" srcId="{ADA9CA98-27D4-4309-8EC2-4888FE4E569A}" destId="{55359A9E-A1D6-41D9-9978-A264E9C2C56F}" srcOrd="0" destOrd="0" parTransId="{D9302F2B-979E-4D2D-A9A1-3A86F2CFC75E}" sibTransId="{790B938A-4499-41F7-9CA4-4DD18ABDA681}"/>
    <dgm:cxn modelId="{08E0D67E-70D9-B540-BD98-7AC3FDC4A782}" type="presOf" srcId="{2A3A6061-74B2-4A3F-8E4A-8C4AA1225E95}" destId="{79710111-EE58-4F51-A125-315D8C4D595F}" srcOrd="0" destOrd="0" presId="urn:microsoft.com/office/officeart/2018/2/layout/IconVerticalSolidList"/>
    <dgm:cxn modelId="{99CB8B7F-4CEA-0545-9098-0C7A47835DA4}" type="presOf" srcId="{58B48020-3EDF-4876-8E89-BB0516C35804}" destId="{E5B1516B-22B3-4BFA-A210-2DB2CCE4B861}" srcOrd="0" destOrd="0" presId="urn:microsoft.com/office/officeart/2018/2/layout/IconVerticalSolidList"/>
    <dgm:cxn modelId="{97C55391-3C19-1144-88FF-27E58D7FDDB0}" type="presOf" srcId="{787B63F7-4E9B-4D74-B87C-E886C9667492}" destId="{63686184-DDF1-40C8-BC2E-75A5F7DB0198}" srcOrd="0" destOrd="0" presId="urn:microsoft.com/office/officeart/2018/2/layout/IconVerticalSolidList"/>
    <dgm:cxn modelId="{3922FA99-C4EA-44A1-BC1C-71FC7DBC383A}" srcId="{FC452C45-F484-42BD-A304-CF2D6699D2FA}" destId="{EF22C0E8-13F0-46FB-BA81-76D37D6C8AD0}" srcOrd="1" destOrd="0" parTransId="{CC972953-F2EA-4A76-B329-B2CBF050AED8}" sibTransId="{1294A75E-6F12-4CF7-B0F5-EF919A190901}"/>
    <dgm:cxn modelId="{D6AEDF9C-67A1-4F94-8065-DC5FBAF67F39}" srcId="{BC2C2136-60FE-43B2-8EDE-828BA427E4DF}" destId="{ADA9CA98-27D4-4309-8EC2-4888FE4E569A}" srcOrd="2" destOrd="0" parTransId="{D477A393-431A-4C5A-9072-5ED4F23BA87C}" sibTransId="{2044D21A-3CE6-4527-A1CB-1E8D2A5282E1}"/>
    <dgm:cxn modelId="{218794A4-DAE2-3F45-A689-A3C97C882490}" type="presOf" srcId="{269A97D9-3ABB-416C-9CF5-3BE8C70724C5}" destId="{02AC0D39-8A22-4934-BA3F-2428AD610BEA}" srcOrd="0" destOrd="0" presId="urn:microsoft.com/office/officeart/2018/2/layout/IconVerticalSolidList"/>
    <dgm:cxn modelId="{ED0DAEAD-D791-49B6-8A4B-4A1617AC6004}" srcId="{BC2C2136-60FE-43B2-8EDE-828BA427E4DF}" destId="{787B63F7-4E9B-4D74-B87C-E886C9667492}" srcOrd="3" destOrd="0" parTransId="{3B280570-2830-46BF-AF4D-AB8EAF565F28}" sibTransId="{5309D962-CC61-4A4F-A6E1-7002769B5026}"/>
    <dgm:cxn modelId="{9915BEB0-9BC7-43A4-B1F0-A3980FA8D40B}" srcId="{FC452C45-F484-42BD-A304-CF2D6699D2FA}" destId="{2A3A6061-74B2-4A3F-8E4A-8C4AA1225E95}" srcOrd="0" destOrd="0" parTransId="{4D92BBF2-C888-43AF-9400-94141A0EA954}" sibTransId="{CA437EE1-1B71-4C41-BB9D-37B6021303E9}"/>
    <dgm:cxn modelId="{46EB41B7-F694-4EC2-BD8F-0D8B7CBBA44B}" srcId="{787B63F7-4E9B-4D74-B87C-E886C9667492}" destId="{CA8D8D8A-028A-4636-ACF6-09C43C2C02AE}" srcOrd="0" destOrd="0" parTransId="{8B0CF097-5968-4B26-B91F-78A4B8229E34}" sibTransId="{CA7EB141-7D16-43BD-9C82-EBB2D2528B16}"/>
    <dgm:cxn modelId="{F28285D4-6FFA-EA42-AB6D-D0DA0D355BF9}" type="presOf" srcId="{55359A9E-A1D6-41D9-9978-A264E9C2C56F}" destId="{4701D826-68F9-4B56-85F1-C0505D6FAFB1}" srcOrd="0" destOrd="0" presId="urn:microsoft.com/office/officeart/2018/2/layout/IconVerticalSolidList"/>
    <dgm:cxn modelId="{1DDDADDE-DD26-A740-AA29-5FED9225BAF7}" type="presOf" srcId="{FC452C45-F484-42BD-A304-CF2D6699D2FA}" destId="{9E79EF57-2AD1-4E24-AE0E-CDADF668659A}" srcOrd="0" destOrd="0" presId="urn:microsoft.com/office/officeart/2018/2/layout/IconVerticalSolidList"/>
    <dgm:cxn modelId="{CF0D7CF1-D46D-C041-AC0E-50957F43992A}" type="presOf" srcId="{BC2C2136-60FE-43B2-8EDE-828BA427E4DF}" destId="{5A53EC40-3ACC-4FB1-8CA2-3C04D97CD1EA}" srcOrd="0" destOrd="0" presId="urn:microsoft.com/office/officeart/2018/2/layout/IconVerticalSolidList"/>
    <dgm:cxn modelId="{BD28D5FF-925F-4E96-8399-11BC5C8207CA}" srcId="{58B48020-3EDF-4876-8E89-BB0516C35804}" destId="{269A97D9-3ABB-416C-9CF5-3BE8C70724C5}" srcOrd="0" destOrd="0" parTransId="{E01A5AC4-F198-4A74-AF20-51CACC3FB046}" sibTransId="{9E40329F-0AC5-4683-8EF7-B8A2D3592C4E}"/>
    <dgm:cxn modelId="{D2B977B0-9364-4747-BAF1-44F44DE7134B}" type="presParOf" srcId="{5A53EC40-3ACC-4FB1-8CA2-3C04D97CD1EA}" destId="{431BF87B-7A26-48BD-B0D8-47B17EC4DD02}" srcOrd="0" destOrd="0" presId="urn:microsoft.com/office/officeart/2018/2/layout/IconVerticalSolidList"/>
    <dgm:cxn modelId="{23F9A3BE-F5EB-D04E-B894-FF674657087D}" type="presParOf" srcId="{431BF87B-7A26-48BD-B0D8-47B17EC4DD02}" destId="{654E452F-865C-4D90-838B-E6E486515DF1}" srcOrd="0" destOrd="0" presId="urn:microsoft.com/office/officeart/2018/2/layout/IconVerticalSolidList"/>
    <dgm:cxn modelId="{AEA4CA11-8BFC-644D-9F9A-8E150F4EDDAB}" type="presParOf" srcId="{431BF87B-7A26-48BD-B0D8-47B17EC4DD02}" destId="{DD57BCEF-C7A0-4190-A12E-DFA761162B43}" srcOrd="1" destOrd="0" presId="urn:microsoft.com/office/officeart/2018/2/layout/IconVerticalSolidList"/>
    <dgm:cxn modelId="{D1CCB000-67A1-5C42-AD4F-082D2EDDA888}" type="presParOf" srcId="{431BF87B-7A26-48BD-B0D8-47B17EC4DD02}" destId="{81844CE9-1C0D-4AB3-98AA-4C9B4E657A8D}" srcOrd="2" destOrd="0" presId="urn:microsoft.com/office/officeart/2018/2/layout/IconVerticalSolidList"/>
    <dgm:cxn modelId="{FE76BC33-38B2-1F41-9A4F-A17C4575BBBA}" type="presParOf" srcId="{431BF87B-7A26-48BD-B0D8-47B17EC4DD02}" destId="{E5B1516B-22B3-4BFA-A210-2DB2CCE4B861}" srcOrd="3" destOrd="0" presId="urn:microsoft.com/office/officeart/2018/2/layout/IconVerticalSolidList"/>
    <dgm:cxn modelId="{84415855-170D-4342-9C0A-6C13B5252F6A}" type="presParOf" srcId="{431BF87B-7A26-48BD-B0D8-47B17EC4DD02}" destId="{02AC0D39-8A22-4934-BA3F-2428AD610BEA}" srcOrd="4" destOrd="0" presId="urn:microsoft.com/office/officeart/2018/2/layout/IconVerticalSolidList"/>
    <dgm:cxn modelId="{4AACF5D0-776C-0248-BB9F-EA7AA4CF9F6D}" type="presParOf" srcId="{5A53EC40-3ACC-4FB1-8CA2-3C04D97CD1EA}" destId="{DF066C7A-7762-42E5-9BA4-2F14F7382044}" srcOrd="1" destOrd="0" presId="urn:microsoft.com/office/officeart/2018/2/layout/IconVerticalSolidList"/>
    <dgm:cxn modelId="{720E5184-58F4-AA4D-9A03-68F7B1E694A7}" type="presParOf" srcId="{5A53EC40-3ACC-4FB1-8CA2-3C04D97CD1EA}" destId="{5B3BFA90-7E51-445F-8A41-7240336E934A}" srcOrd="2" destOrd="0" presId="urn:microsoft.com/office/officeart/2018/2/layout/IconVerticalSolidList"/>
    <dgm:cxn modelId="{2D9F4E6B-E9CE-FA42-A03F-1B54A41F42B8}" type="presParOf" srcId="{5B3BFA90-7E51-445F-8A41-7240336E934A}" destId="{A2308800-D7B3-4B23-AA7A-4457F2D2F8B5}" srcOrd="0" destOrd="0" presId="urn:microsoft.com/office/officeart/2018/2/layout/IconVerticalSolidList"/>
    <dgm:cxn modelId="{51EC73F3-324A-6D48-8656-D7DED197919A}" type="presParOf" srcId="{5B3BFA90-7E51-445F-8A41-7240336E934A}" destId="{EB728DE6-4D95-43DD-B45B-E587ED876400}" srcOrd="1" destOrd="0" presId="urn:microsoft.com/office/officeart/2018/2/layout/IconVerticalSolidList"/>
    <dgm:cxn modelId="{629CF57A-4755-0640-9F46-B377ED72ED01}" type="presParOf" srcId="{5B3BFA90-7E51-445F-8A41-7240336E934A}" destId="{48E0CF0A-ECF0-4D2B-B709-D192352CD441}" srcOrd="2" destOrd="0" presId="urn:microsoft.com/office/officeart/2018/2/layout/IconVerticalSolidList"/>
    <dgm:cxn modelId="{C17D90A6-7BE3-4646-8916-3ED33F0D42BC}" type="presParOf" srcId="{5B3BFA90-7E51-445F-8A41-7240336E934A}" destId="{9E79EF57-2AD1-4E24-AE0E-CDADF668659A}" srcOrd="3" destOrd="0" presId="urn:microsoft.com/office/officeart/2018/2/layout/IconVerticalSolidList"/>
    <dgm:cxn modelId="{77E2205C-FC68-3D4E-A18D-757DBCC02711}" type="presParOf" srcId="{5B3BFA90-7E51-445F-8A41-7240336E934A}" destId="{79710111-EE58-4F51-A125-315D8C4D595F}" srcOrd="4" destOrd="0" presId="urn:microsoft.com/office/officeart/2018/2/layout/IconVerticalSolidList"/>
    <dgm:cxn modelId="{301BEB49-273D-B342-92E7-F315D39E2BC5}" type="presParOf" srcId="{5A53EC40-3ACC-4FB1-8CA2-3C04D97CD1EA}" destId="{12583B61-977C-4839-93C6-47D2805013FC}" srcOrd="3" destOrd="0" presId="urn:microsoft.com/office/officeart/2018/2/layout/IconVerticalSolidList"/>
    <dgm:cxn modelId="{64D6D520-3B7F-5D4E-BB7D-EECF4242593E}" type="presParOf" srcId="{5A53EC40-3ACC-4FB1-8CA2-3C04D97CD1EA}" destId="{B42C1771-64C7-424F-9BB2-AB6FE1B204ED}" srcOrd="4" destOrd="0" presId="urn:microsoft.com/office/officeart/2018/2/layout/IconVerticalSolidList"/>
    <dgm:cxn modelId="{0885174B-1FC6-C04B-BFFE-214DDF120C68}" type="presParOf" srcId="{B42C1771-64C7-424F-9BB2-AB6FE1B204ED}" destId="{D573F17D-029B-43E4-8BDD-176BB95B4669}" srcOrd="0" destOrd="0" presId="urn:microsoft.com/office/officeart/2018/2/layout/IconVerticalSolidList"/>
    <dgm:cxn modelId="{BEE3EA3F-581B-6349-951F-D7C37437482F}" type="presParOf" srcId="{B42C1771-64C7-424F-9BB2-AB6FE1B204ED}" destId="{3A90BBE5-AAE4-4AC6-8D1F-047355C625A9}" srcOrd="1" destOrd="0" presId="urn:microsoft.com/office/officeart/2018/2/layout/IconVerticalSolidList"/>
    <dgm:cxn modelId="{6BFE165F-6073-3F48-9277-DBBF47016027}" type="presParOf" srcId="{B42C1771-64C7-424F-9BB2-AB6FE1B204ED}" destId="{5165A12C-F9A0-4F2B-8450-C9FF81EA4BA0}" srcOrd="2" destOrd="0" presId="urn:microsoft.com/office/officeart/2018/2/layout/IconVerticalSolidList"/>
    <dgm:cxn modelId="{9A10859A-6DF5-0844-BB8E-D84E553D9F39}" type="presParOf" srcId="{B42C1771-64C7-424F-9BB2-AB6FE1B204ED}" destId="{C6C9AF0D-FAC5-4165-B0F8-E3C935E6BB5F}" srcOrd="3" destOrd="0" presId="urn:microsoft.com/office/officeart/2018/2/layout/IconVerticalSolidList"/>
    <dgm:cxn modelId="{559F7A61-DC0D-AD48-8B52-B728FF2B29C2}" type="presParOf" srcId="{B42C1771-64C7-424F-9BB2-AB6FE1B204ED}" destId="{4701D826-68F9-4B56-85F1-C0505D6FAFB1}" srcOrd="4" destOrd="0" presId="urn:microsoft.com/office/officeart/2018/2/layout/IconVerticalSolidList"/>
    <dgm:cxn modelId="{AF653F42-28D0-DC48-919B-E0C268674019}" type="presParOf" srcId="{5A53EC40-3ACC-4FB1-8CA2-3C04D97CD1EA}" destId="{FB9C81FA-79AE-4883-B7A8-D4FC9C9ADC08}" srcOrd="5" destOrd="0" presId="urn:microsoft.com/office/officeart/2018/2/layout/IconVerticalSolidList"/>
    <dgm:cxn modelId="{997D7E6A-A7E0-E64C-8E73-0E9C43EEAEF6}" type="presParOf" srcId="{5A53EC40-3ACC-4FB1-8CA2-3C04D97CD1EA}" destId="{B0348383-3F5C-4433-81E9-B1732D438ABC}" srcOrd="6" destOrd="0" presId="urn:microsoft.com/office/officeart/2018/2/layout/IconVerticalSolidList"/>
    <dgm:cxn modelId="{4317658C-5FA7-254B-81C2-990E2CF0B455}" type="presParOf" srcId="{B0348383-3F5C-4433-81E9-B1732D438ABC}" destId="{E1FA8ACB-C27B-4C2E-A353-9CACE243E953}" srcOrd="0" destOrd="0" presId="urn:microsoft.com/office/officeart/2018/2/layout/IconVerticalSolidList"/>
    <dgm:cxn modelId="{13E095BD-3F46-0642-A013-84F048116241}" type="presParOf" srcId="{B0348383-3F5C-4433-81E9-B1732D438ABC}" destId="{5C7C4853-E7B9-4818-BF43-FF964FB83E99}" srcOrd="1" destOrd="0" presId="urn:microsoft.com/office/officeart/2018/2/layout/IconVerticalSolidList"/>
    <dgm:cxn modelId="{751F039E-6445-E646-8247-BDC6C53F899F}" type="presParOf" srcId="{B0348383-3F5C-4433-81E9-B1732D438ABC}" destId="{4E064A18-23A0-4A45-9C92-683CFAF15B7B}" srcOrd="2" destOrd="0" presId="urn:microsoft.com/office/officeart/2018/2/layout/IconVerticalSolidList"/>
    <dgm:cxn modelId="{50F76DEF-C322-204F-96DB-9A4BF8A3A619}" type="presParOf" srcId="{B0348383-3F5C-4433-81E9-B1732D438ABC}" destId="{63686184-DDF1-40C8-BC2E-75A5F7DB0198}" srcOrd="3" destOrd="0" presId="urn:microsoft.com/office/officeart/2018/2/layout/IconVerticalSolidList"/>
    <dgm:cxn modelId="{83339401-C766-8F4B-A92B-F2522978F0D9}" type="presParOf" srcId="{B0348383-3F5C-4433-81E9-B1732D438ABC}" destId="{3C0C3A8C-25FB-4157-913F-33B4BD57FB9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DEF41C-F518-4027-8B46-B38E884197EE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285C6D-C42D-4552-BBDE-B63628B86E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Primary Stakeholders</a:t>
          </a:r>
          <a:endParaRPr lang="en-US"/>
        </a:p>
      </dgm:t>
    </dgm:pt>
    <dgm:pt modelId="{D7E9C52F-67CF-4A35-BD56-7182581DD888}" type="parTrans" cxnId="{34B5C6E1-B36D-4696-B1FD-A4F6F5013531}">
      <dgm:prSet/>
      <dgm:spPr/>
      <dgm:t>
        <a:bodyPr/>
        <a:lstStyle/>
        <a:p>
          <a:endParaRPr lang="en-US"/>
        </a:p>
      </dgm:t>
    </dgm:pt>
    <dgm:pt modelId="{B4CE7C80-01D8-4765-B23A-6459D89402E8}" type="sibTrans" cxnId="{34B5C6E1-B36D-4696-B1FD-A4F6F5013531}">
      <dgm:prSet/>
      <dgm:spPr/>
      <dgm:t>
        <a:bodyPr/>
        <a:lstStyle/>
        <a:p>
          <a:endParaRPr lang="en-US"/>
        </a:p>
      </dgm:t>
    </dgm:pt>
    <dgm:pt modelId="{385F4AD4-45FE-45EE-A0BD-744D7335315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Operations Team</a:t>
          </a:r>
          <a:endParaRPr lang="en-US"/>
        </a:p>
      </dgm:t>
    </dgm:pt>
    <dgm:pt modelId="{C9B895B9-DB58-4306-B9C6-E6A66D0D8DC3}" type="parTrans" cxnId="{51AF9A0C-76A1-4A54-9E50-BC8A4ADF6626}">
      <dgm:prSet/>
      <dgm:spPr/>
      <dgm:t>
        <a:bodyPr/>
        <a:lstStyle/>
        <a:p>
          <a:endParaRPr lang="en-US"/>
        </a:p>
      </dgm:t>
    </dgm:pt>
    <dgm:pt modelId="{D44BA293-CED8-42F2-B243-8806999C94DF}" type="sibTrans" cxnId="{51AF9A0C-76A1-4A54-9E50-BC8A4ADF6626}">
      <dgm:prSet/>
      <dgm:spPr/>
      <dgm:t>
        <a:bodyPr/>
        <a:lstStyle/>
        <a:p>
          <a:endParaRPr lang="en-US"/>
        </a:p>
      </dgm:t>
    </dgm:pt>
    <dgm:pt modelId="{7F3586C2-B3DF-482F-A8DF-A2C5AC7FDC6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Customer Service</a:t>
          </a:r>
          <a:endParaRPr lang="en-US"/>
        </a:p>
      </dgm:t>
    </dgm:pt>
    <dgm:pt modelId="{860EAB3A-35D1-415A-8164-78A075ABC017}" type="parTrans" cxnId="{B20FAC0C-4A8E-402C-8EFA-D06BA5244069}">
      <dgm:prSet/>
      <dgm:spPr/>
      <dgm:t>
        <a:bodyPr/>
        <a:lstStyle/>
        <a:p>
          <a:endParaRPr lang="en-US"/>
        </a:p>
      </dgm:t>
    </dgm:pt>
    <dgm:pt modelId="{390AB206-30EF-486C-AFE8-86FF0B79BE9E}" type="sibTrans" cxnId="{B20FAC0C-4A8E-402C-8EFA-D06BA5244069}">
      <dgm:prSet/>
      <dgm:spPr/>
      <dgm:t>
        <a:bodyPr/>
        <a:lstStyle/>
        <a:p>
          <a:endParaRPr lang="en-US"/>
        </a:p>
      </dgm:t>
    </dgm:pt>
    <dgm:pt modelId="{24AF7444-E886-40F4-B351-D03FAAA52A0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Product Management</a:t>
          </a:r>
          <a:endParaRPr lang="en-US"/>
        </a:p>
      </dgm:t>
    </dgm:pt>
    <dgm:pt modelId="{E6FE8949-63AC-47A2-9F2A-27EA70B4DA52}" type="parTrans" cxnId="{E4854F3B-6C8E-49C3-A6CE-121361E90E00}">
      <dgm:prSet/>
      <dgm:spPr/>
      <dgm:t>
        <a:bodyPr/>
        <a:lstStyle/>
        <a:p>
          <a:endParaRPr lang="en-US"/>
        </a:p>
      </dgm:t>
    </dgm:pt>
    <dgm:pt modelId="{7999349C-B9EB-47DC-8CA5-0BA108A2A0F5}" type="sibTrans" cxnId="{E4854F3B-6C8E-49C3-A6CE-121361E90E00}">
      <dgm:prSet/>
      <dgm:spPr/>
      <dgm:t>
        <a:bodyPr/>
        <a:lstStyle/>
        <a:p>
          <a:endParaRPr lang="en-US"/>
        </a:p>
      </dgm:t>
    </dgm:pt>
    <dgm:pt modelId="{ACC6580D-EC3D-4045-AB8F-DD7DEDE8283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Data Science Team</a:t>
          </a:r>
          <a:endParaRPr lang="en-US"/>
        </a:p>
      </dgm:t>
    </dgm:pt>
    <dgm:pt modelId="{F44C9CA0-E1CA-463C-A7E6-3E6CF7AF355F}" type="parTrans" cxnId="{189C8A85-FB24-43B6-8ABA-01157A0946A0}">
      <dgm:prSet/>
      <dgm:spPr/>
      <dgm:t>
        <a:bodyPr/>
        <a:lstStyle/>
        <a:p>
          <a:endParaRPr lang="en-US"/>
        </a:p>
      </dgm:t>
    </dgm:pt>
    <dgm:pt modelId="{237606D0-D35F-4ECC-AC9C-8AEB042AB4C5}" type="sibTrans" cxnId="{189C8A85-FB24-43B6-8ABA-01157A0946A0}">
      <dgm:prSet/>
      <dgm:spPr/>
      <dgm:t>
        <a:bodyPr/>
        <a:lstStyle/>
        <a:p>
          <a:endParaRPr lang="en-US"/>
        </a:p>
      </dgm:t>
    </dgm:pt>
    <dgm:pt modelId="{F3477EC1-F27A-48F6-871F-8AED3783802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Secondary Stakeholders</a:t>
          </a:r>
          <a:endParaRPr lang="en-US"/>
        </a:p>
      </dgm:t>
    </dgm:pt>
    <dgm:pt modelId="{1A5A2573-45ED-49E8-B1E1-C0125103DCD3}" type="parTrans" cxnId="{0F5C38DC-9380-4056-A6C9-993DB52143AC}">
      <dgm:prSet/>
      <dgm:spPr/>
      <dgm:t>
        <a:bodyPr/>
        <a:lstStyle/>
        <a:p>
          <a:endParaRPr lang="en-US"/>
        </a:p>
      </dgm:t>
    </dgm:pt>
    <dgm:pt modelId="{27D6BCEC-B951-4D8B-AC49-B47A3204F943}" type="sibTrans" cxnId="{0F5C38DC-9380-4056-A6C9-993DB52143AC}">
      <dgm:prSet/>
      <dgm:spPr/>
      <dgm:t>
        <a:bodyPr/>
        <a:lstStyle/>
        <a:p>
          <a:endParaRPr lang="en-US"/>
        </a:p>
      </dgm:t>
    </dgm:pt>
    <dgm:pt modelId="{2CB9F1F1-2171-4D8F-A109-114B6523E3E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Drivers</a:t>
          </a:r>
          <a:endParaRPr lang="en-US"/>
        </a:p>
      </dgm:t>
    </dgm:pt>
    <dgm:pt modelId="{936C390B-3FD6-401B-8576-627AB62C89DC}" type="parTrans" cxnId="{0348690C-1EB7-44F2-9E1C-9313151C95C2}">
      <dgm:prSet/>
      <dgm:spPr/>
      <dgm:t>
        <a:bodyPr/>
        <a:lstStyle/>
        <a:p>
          <a:endParaRPr lang="en-US"/>
        </a:p>
      </dgm:t>
    </dgm:pt>
    <dgm:pt modelId="{9B57A737-02A0-4860-ACB7-02EF29155FCD}" type="sibTrans" cxnId="{0348690C-1EB7-44F2-9E1C-9313151C95C2}">
      <dgm:prSet/>
      <dgm:spPr/>
      <dgm:t>
        <a:bodyPr/>
        <a:lstStyle/>
        <a:p>
          <a:endParaRPr lang="en-US"/>
        </a:p>
      </dgm:t>
    </dgm:pt>
    <dgm:pt modelId="{6ADA6E11-B2D0-43B3-B886-B1F9E0EA1CD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Passengers</a:t>
          </a:r>
          <a:endParaRPr lang="en-US"/>
        </a:p>
      </dgm:t>
    </dgm:pt>
    <dgm:pt modelId="{5E1D3B01-943E-456E-8955-9557191170C0}" type="parTrans" cxnId="{8DB61E06-D079-466A-BD8E-2098A7A9BC6B}">
      <dgm:prSet/>
      <dgm:spPr/>
      <dgm:t>
        <a:bodyPr/>
        <a:lstStyle/>
        <a:p>
          <a:endParaRPr lang="en-US"/>
        </a:p>
      </dgm:t>
    </dgm:pt>
    <dgm:pt modelId="{2A91933F-79D2-43B3-BD1C-32B63D5F8C5E}" type="sibTrans" cxnId="{8DB61E06-D079-466A-BD8E-2098A7A9BC6B}">
      <dgm:prSet/>
      <dgm:spPr/>
      <dgm:t>
        <a:bodyPr/>
        <a:lstStyle/>
        <a:p>
          <a:endParaRPr lang="en-US"/>
        </a:p>
      </dgm:t>
    </dgm:pt>
    <dgm:pt modelId="{CAFC731D-531D-4877-A085-E422616D3E6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Business Leadership</a:t>
          </a:r>
          <a:endParaRPr lang="en-US"/>
        </a:p>
      </dgm:t>
    </dgm:pt>
    <dgm:pt modelId="{DBD3EE2D-DE85-4B2C-9FB0-FE32092DFB32}" type="parTrans" cxnId="{B442D403-B527-425F-8F61-B45BF4DE1B65}">
      <dgm:prSet/>
      <dgm:spPr/>
      <dgm:t>
        <a:bodyPr/>
        <a:lstStyle/>
        <a:p>
          <a:endParaRPr lang="en-US"/>
        </a:p>
      </dgm:t>
    </dgm:pt>
    <dgm:pt modelId="{BE7BB24B-EE29-431B-A281-8490E5D5C23F}" type="sibTrans" cxnId="{B442D403-B527-425F-8F61-B45BF4DE1B65}">
      <dgm:prSet/>
      <dgm:spPr/>
      <dgm:t>
        <a:bodyPr/>
        <a:lstStyle/>
        <a:p>
          <a:endParaRPr lang="en-US"/>
        </a:p>
      </dgm:t>
    </dgm:pt>
    <dgm:pt modelId="{2CACF0DF-FB49-4ADF-BD4A-60996268E9B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External Stakeholders</a:t>
          </a:r>
          <a:endParaRPr lang="en-US"/>
        </a:p>
      </dgm:t>
    </dgm:pt>
    <dgm:pt modelId="{0491232A-B9D2-490D-8521-C011D2B49844}" type="parTrans" cxnId="{324DC50E-B998-4F3D-86EF-4B18949AC21B}">
      <dgm:prSet/>
      <dgm:spPr/>
      <dgm:t>
        <a:bodyPr/>
        <a:lstStyle/>
        <a:p>
          <a:endParaRPr lang="en-US"/>
        </a:p>
      </dgm:t>
    </dgm:pt>
    <dgm:pt modelId="{14F1299E-13EB-4328-9073-D61409FE1006}" type="sibTrans" cxnId="{324DC50E-B998-4F3D-86EF-4B18949AC21B}">
      <dgm:prSet/>
      <dgm:spPr/>
      <dgm:t>
        <a:bodyPr/>
        <a:lstStyle/>
        <a:p>
          <a:endParaRPr lang="en-US"/>
        </a:p>
      </dgm:t>
    </dgm:pt>
    <dgm:pt modelId="{4A81C572-2C54-4F26-A6AB-19F91A961B0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Ride-Hailing Providers</a:t>
          </a:r>
          <a:endParaRPr lang="en-US"/>
        </a:p>
      </dgm:t>
    </dgm:pt>
    <dgm:pt modelId="{29157ECD-4AD8-41D9-97D9-6B2EEF34D065}" type="parTrans" cxnId="{35543D7E-9773-4DE6-8890-3871F624E4BD}">
      <dgm:prSet/>
      <dgm:spPr/>
      <dgm:t>
        <a:bodyPr/>
        <a:lstStyle/>
        <a:p>
          <a:endParaRPr lang="en-US"/>
        </a:p>
      </dgm:t>
    </dgm:pt>
    <dgm:pt modelId="{24D66B54-C1D2-4ACB-8009-5D478CFB84FB}" type="sibTrans" cxnId="{35543D7E-9773-4DE6-8890-3871F624E4BD}">
      <dgm:prSet/>
      <dgm:spPr/>
      <dgm:t>
        <a:bodyPr/>
        <a:lstStyle/>
        <a:p>
          <a:endParaRPr lang="en-US"/>
        </a:p>
      </dgm:t>
    </dgm:pt>
    <dgm:pt modelId="{0516843D-C483-4182-8424-9F7640C9C6A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Reulators and City Planners</a:t>
          </a:r>
          <a:endParaRPr lang="en-US"/>
        </a:p>
      </dgm:t>
    </dgm:pt>
    <dgm:pt modelId="{1DB6C66C-B6E7-48F5-A69B-4AA843A91CB1}" type="parTrans" cxnId="{37C4BC30-1A5F-4E9C-A1E9-F1D3BB36BD4E}">
      <dgm:prSet/>
      <dgm:spPr/>
      <dgm:t>
        <a:bodyPr/>
        <a:lstStyle/>
        <a:p>
          <a:endParaRPr lang="en-US"/>
        </a:p>
      </dgm:t>
    </dgm:pt>
    <dgm:pt modelId="{98C23B85-3E46-4EBC-B6B6-6A35417F71C0}" type="sibTrans" cxnId="{37C4BC30-1A5F-4E9C-A1E9-F1D3BB36BD4E}">
      <dgm:prSet/>
      <dgm:spPr/>
      <dgm:t>
        <a:bodyPr/>
        <a:lstStyle/>
        <a:p>
          <a:endParaRPr lang="en-US"/>
        </a:p>
      </dgm:t>
    </dgm:pt>
    <dgm:pt modelId="{E4608798-E612-4FAF-A9C7-2C28542AA8FA}" type="pres">
      <dgm:prSet presAssocID="{11DEF41C-F518-4027-8B46-B38E884197EE}" presName="Name0" presStyleCnt="0">
        <dgm:presLayoutVars>
          <dgm:dir/>
          <dgm:animLvl val="lvl"/>
          <dgm:resizeHandles val="exact"/>
        </dgm:presLayoutVars>
      </dgm:prSet>
      <dgm:spPr/>
    </dgm:pt>
    <dgm:pt modelId="{01FD1A98-EED3-47CC-B0D8-81AD70582040}" type="pres">
      <dgm:prSet presAssocID="{CD285C6D-C42D-4552-BBDE-B63628B86EED}" presName="composite" presStyleCnt="0"/>
      <dgm:spPr/>
    </dgm:pt>
    <dgm:pt modelId="{BA424D50-453B-4F86-B438-DA1673364597}" type="pres">
      <dgm:prSet presAssocID="{CD285C6D-C42D-4552-BBDE-B63628B86EED}" presName="parTx" presStyleLbl="alignNode1" presStyleIdx="0" presStyleCnt="3">
        <dgm:presLayoutVars>
          <dgm:chMax val="0"/>
          <dgm:chPref val="0"/>
        </dgm:presLayoutVars>
      </dgm:prSet>
      <dgm:spPr/>
    </dgm:pt>
    <dgm:pt modelId="{6B578ED6-48AC-4237-88B2-618734448FE3}" type="pres">
      <dgm:prSet presAssocID="{CD285C6D-C42D-4552-BBDE-B63628B86EED}" presName="desTx" presStyleLbl="alignAccFollowNode1" presStyleIdx="0" presStyleCnt="3">
        <dgm:presLayoutVars/>
      </dgm:prSet>
      <dgm:spPr/>
    </dgm:pt>
    <dgm:pt modelId="{C1FB62F8-5A06-4EAD-8271-2E28E82028B3}" type="pres">
      <dgm:prSet presAssocID="{B4CE7C80-01D8-4765-B23A-6459D89402E8}" presName="space" presStyleCnt="0"/>
      <dgm:spPr/>
    </dgm:pt>
    <dgm:pt modelId="{CC9F3BE3-9EB5-4134-91C5-256BFEC64474}" type="pres">
      <dgm:prSet presAssocID="{F3477EC1-F27A-48F6-871F-8AED37838023}" presName="composite" presStyleCnt="0"/>
      <dgm:spPr/>
    </dgm:pt>
    <dgm:pt modelId="{9C294D31-9A70-4D89-9C26-ED1E4735E385}" type="pres">
      <dgm:prSet presAssocID="{F3477EC1-F27A-48F6-871F-8AED37838023}" presName="parTx" presStyleLbl="alignNode1" presStyleIdx="1" presStyleCnt="3">
        <dgm:presLayoutVars>
          <dgm:chMax val="0"/>
          <dgm:chPref val="0"/>
        </dgm:presLayoutVars>
      </dgm:prSet>
      <dgm:spPr/>
    </dgm:pt>
    <dgm:pt modelId="{CC491ADF-34D2-4650-9C02-5E6B0A16E03C}" type="pres">
      <dgm:prSet presAssocID="{F3477EC1-F27A-48F6-871F-8AED37838023}" presName="desTx" presStyleLbl="alignAccFollowNode1" presStyleIdx="1" presStyleCnt="3">
        <dgm:presLayoutVars/>
      </dgm:prSet>
      <dgm:spPr/>
    </dgm:pt>
    <dgm:pt modelId="{D8F16DF9-7599-4564-9BD8-544CE6F17FAA}" type="pres">
      <dgm:prSet presAssocID="{27D6BCEC-B951-4D8B-AC49-B47A3204F943}" presName="space" presStyleCnt="0"/>
      <dgm:spPr/>
    </dgm:pt>
    <dgm:pt modelId="{A482E2CC-54F3-4C53-A6E9-6E2C60562D16}" type="pres">
      <dgm:prSet presAssocID="{2CACF0DF-FB49-4ADF-BD4A-60996268E9B5}" presName="composite" presStyleCnt="0"/>
      <dgm:spPr/>
    </dgm:pt>
    <dgm:pt modelId="{28E4F413-7493-4889-8E00-EC77171CEC51}" type="pres">
      <dgm:prSet presAssocID="{2CACF0DF-FB49-4ADF-BD4A-60996268E9B5}" presName="parTx" presStyleLbl="alignNode1" presStyleIdx="2" presStyleCnt="3">
        <dgm:presLayoutVars>
          <dgm:chMax val="0"/>
          <dgm:chPref val="0"/>
        </dgm:presLayoutVars>
      </dgm:prSet>
      <dgm:spPr/>
    </dgm:pt>
    <dgm:pt modelId="{7BC42380-D685-4F12-8F13-4696992DD07B}" type="pres">
      <dgm:prSet presAssocID="{2CACF0DF-FB49-4ADF-BD4A-60996268E9B5}" presName="desTx" presStyleLbl="alignAccFollowNode1" presStyleIdx="2" presStyleCnt="3">
        <dgm:presLayoutVars/>
      </dgm:prSet>
      <dgm:spPr/>
    </dgm:pt>
  </dgm:ptLst>
  <dgm:cxnLst>
    <dgm:cxn modelId="{B442D403-B527-425F-8F61-B45BF4DE1B65}" srcId="{F3477EC1-F27A-48F6-871F-8AED37838023}" destId="{CAFC731D-531D-4877-A085-E422616D3E6E}" srcOrd="2" destOrd="0" parTransId="{DBD3EE2D-DE85-4B2C-9FB0-FE32092DFB32}" sibTransId="{BE7BB24B-EE29-431B-A281-8490E5D5C23F}"/>
    <dgm:cxn modelId="{8DB61E06-D079-466A-BD8E-2098A7A9BC6B}" srcId="{F3477EC1-F27A-48F6-871F-8AED37838023}" destId="{6ADA6E11-B2D0-43B3-B886-B1F9E0EA1CD8}" srcOrd="1" destOrd="0" parTransId="{5E1D3B01-943E-456E-8955-9557191170C0}" sibTransId="{2A91933F-79D2-43B3-BD1C-32B63D5F8C5E}"/>
    <dgm:cxn modelId="{0348690C-1EB7-44F2-9E1C-9313151C95C2}" srcId="{F3477EC1-F27A-48F6-871F-8AED37838023}" destId="{2CB9F1F1-2171-4D8F-A109-114B6523E3E1}" srcOrd="0" destOrd="0" parTransId="{936C390B-3FD6-401B-8576-627AB62C89DC}" sibTransId="{9B57A737-02A0-4860-ACB7-02EF29155FCD}"/>
    <dgm:cxn modelId="{51AF9A0C-76A1-4A54-9E50-BC8A4ADF6626}" srcId="{CD285C6D-C42D-4552-BBDE-B63628B86EED}" destId="{385F4AD4-45FE-45EE-A0BD-744D73353155}" srcOrd="0" destOrd="0" parTransId="{C9B895B9-DB58-4306-B9C6-E6A66D0D8DC3}" sibTransId="{D44BA293-CED8-42F2-B243-8806999C94DF}"/>
    <dgm:cxn modelId="{B20FAC0C-4A8E-402C-8EFA-D06BA5244069}" srcId="{CD285C6D-C42D-4552-BBDE-B63628B86EED}" destId="{7F3586C2-B3DF-482F-A8DF-A2C5AC7FDC64}" srcOrd="1" destOrd="0" parTransId="{860EAB3A-35D1-415A-8164-78A075ABC017}" sibTransId="{390AB206-30EF-486C-AFE8-86FF0B79BE9E}"/>
    <dgm:cxn modelId="{324DC50E-B998-4F3D-86EF-4B18949AC21B}" srcId="{11DEF41C-F518-4027-8B46-B38E884197EE}" destId="{2CACF0DF-FB49-4ADF-BD4A-60996268E9B5}" srcOrd="2" destOrd="0" parTransId="{0491232A-B9D2-490D-8521-C011D2B49844}" sibTransId="{14F1299E-13EB-4328-9073-D61409FE1006}"/>
    <dgm:cxn modelId="{00C9DB10-E5E4-4F80-8E17-75052E02A04B}" type="presOf" srcId="{11DEF41C-F518-4027-8B46-B38E884197EE}" destId="{E4608798-E612-4FAF-A9C7-2C28542AA8FA}" srcOrd="0" destOrd="0" presId="urn:microsoft.com/office/officeart/2016/7/layout/ChevronBlockProcess"/>
    <dgm:cxn modelId="{37C4BC30-1A5F-4E9C-A1E9-F1D3BB36BD4E}" srcId="{2CACF0DF-FB49-4ADF-BD4A-60996268E9B5}" destId="{0516843D-C483-4182-8424-9F7640C9C6AD}" srcOrd="1" destOrd="0" parTransId="{1DB6C66C-B6E7-48F5-A69B-4AA843A91CB1}" sibTransId="{98C23B85-3E46-4EBC-B6B6-6A35417F71C0}"/>
    <dgm:cxn modelId="{8C1B6237-1311-46EE-B84D-72453D65F157}" type="presOf" srcId="{ACC6580D-EC3D-4045-AB8F-DD7DEDE82833}" destId="{6B578ED6-48AC-4237-88B2-618734448FE3}" srcOrd="0" destOrd="3" presId="urn:microsoft.com/office/officeart/2016/7/layout/ChevronBlockProcess"/>
    <dgm:cxn modelId="{AC7BFC38-85FC-4209-AD92-B9767917702C}" type="presOf" srcId="{CD285C6D-C42D-4552-BBDE-B63628B86EED}" destId="{BA424D50-453B-4F86-B438-DA1673364597}" srcOrd="0" destOrd="0" presId="urn:microsoft.com/office/officeart/2016/7/layout/ChevronBlockProcess"/>
    <dgm:cxn modelId="{E4854F3B-6C8E-49C3-A6CE-121361E90E00}" srcId="{CD285C6D-C42D-4552-BBDE-B63628B86EED}" destId="{24AF7444-E886-40F4-B351-D03FAAA52A09}" srcOrd="2" destOrd="0" parTransId="{E6FE8949-63AC-47A2-9F2A-27EA70B4DA52}" sibTransId="{7999349C-B9EB-47DC-8CA5-0BA108A2A0F5}"/>
    <dgm:cxn modelId="{ED8E7643-2C0E-4F51-9139-088249CDE89A}" type="presOf" srcId="{4A81C572-2C54-4F26-A6AB-19F91A961B08}" destId="{7BC42380-D685-4F12-8F13-4696992DD07B}" srcOrd="0" destOrd="0" presId="urn:microsoft.com/office/officeart/2016/7/layout/ChevronBlockProcess"/>
    <dgm:cxn modelId="{940BC751-523F-4289-8498-EEF2E68D1959}" type="presOf" srcId="{CAFC731D-531D-4877-A085-E422616D3E6E}" destId="{CC491ADF-34D2-4650-9C02-5E6B0A16E03C}" srcOrd="0" destOrd="2" presId="urn:microsoft.com/office/officeart/2016/7/layout/ChevronBlockProcess"/>
    <dgm:cxn modelId="{3A6B2154-3DD7-47FE-87F6-23170754D29A}" type="presOf" srcId="{385F4AD4-45FE-45EE-A0BD-744D73353155}" destId="{6B578ED6-48AC-4237-88B2-618734448FE3}" srcOrd="0" destOrd="0" presId="urn:microsoft.com/office/officeart/2016/7/layout/ChevronBlockProcess"/>
    <dgm:cxn modelId="{6005D775-FDE9-4750-94DF-CD0C7F9B2D9D}" type="presOf" srcId="{2CACF0DF-FB49-4ADF-BD4A-60996268E9B5}" destId="{28E4F413-7493-4889-8E00-EC77171CEC51}" srcOrd="0" destOrd="0" presId="urn:microsoft.com/office/officeart/2016/7/layout/ChevronBlockProcess"/>
    <dgm:cxn modelId="{35543D7E-9773-4DE6-8890-3871F624E4BD}" srcId="{2CACF0DF-FB49-4ADF-BD4A-60996268E9B5}" destId="{4A81C572-2C54-4F26-A6AB-19F91A961B08}" srcOrd="0" destOrd="0" parTransId="{29157ECD-4AD8-41D9-97D9-6B2EEF34D065}" sibTransId="{24D66B54-C1D2-4ACB-8009-5D478CFB84FB}"/>
    <dgm:cxn modelId="{189C8A85-FB24-43B6-8ABA-01157A0946A0}" srcId="{CD285C6D-C42D-4552-BBDE-B63628B86EED}" destId="{ACC6580D-EC3D-4045-AB8F-DD7DEDE82833}" srcOrd="3" destOrd="0" parTransId="{F44C9CA0-E1CA-463C-A7E6-3E6CF7AF355F}" sibTransId="{237606D0-D35F-4ECC-AC9C-8AEB042AB4C5}"/>
    <dgm:cxn modelId="{229CF78E-8D77-4ECD-9EB9-908E8954C354}" type="presOf" srcId="{0516843D-C483-4182-8424-9F7640C9C6AD}" destId="{7BC42380-D685-4F12-8F13-4696992DD07B}" srcOrd="0" destOrd="1" presId="urn:microsoft.com/office/officeart/2016/7/layout/ChevronBlockProcess"/>
    <dgm:cxn modelId="{027E01AB-9007-403E-B1C4-1FC1F4C79EBA}" type="presOf" srcId="{7F3586C2-B3DF-482F-A8DF-A2C5AC7FDC64}" destId="{6B578ED6-48AC-4237-88B2-618734448FE3}" srcOrd="0" destOrd="1" presId="urn:microsoft.com/office/officeart/2016/7/layout/ChevronBlockProcess"/>
    <dgm:cxn modelId="{997FF5B2-E8AA-481C-8E84-502AFD15874C}" type="presOf" srcId="{2CB9F1F1-2171-4D8F-A109-114B6523E3E1}" destId="{CC491ADF-34D2-4650-9C02-5E6B0A16E03C}" srcOrd="0" destOrd="0" presId="urn:microsoft.com/office/officeart/2016/7/layout/ChevronBlockProcess"/>
    <dgm:cxn modelId="{E33738D1-0861-470C-A09F-541DC2231F0C}" type="presOf" srcId="{F3477EC1-F27A-48F6-871F-8AED37838023}" destId="{9C294D31-9A70-4D89-9C26-ED1E4735E385}" srcOrd="0" destOrd="0" presId="urn:microsoft.com/office/officeart/2016/7/layout/ChevronBlockProcess"/>
    <dgm:cxn modelId="{CC3C93D6-470D-4ABA-91A5-D37EF50F7235}" type="presOf" srcId="{6ADA6E11-B2D0-43B3-B886-B1F9E0EA1CD8}" destId="{CC491ADF-34D2-4650-9C02-5E6B0A16E03C}" srcOrd="0" destOrd="1" presId="urn:microsoft.com/office/officeart/2016/7/layout/ChevronBlockProcess"/>
    <dgm:cxn modelId="{0F5C38DC-9380-4056-A6C9-993DB52143AC}" srcId="{11DEF41C-F518-4027-8B46-B38E884197EE}" destId="{F3477EC1-F27A-48F6-871F-8AED37838023}" srcOrd="1" destOrd="0" parTransId="{1A5A2573-45ED-49E8-B1E1-C0125103DCD3}" sibTransId="{27D6BCEC-B951-4D8B-AC49-B47A3204F943}"/>
    <dgm:cxn modelId="{34B5C6E1-B36D-4696-B1FD-A4F6F5013531}" srcId="{11DEF41C-F518-4027-8B46-B38E884197EE}" destId="{CD285C6D-C42D-4552-BBDE-B63628B86EED}" srcOrd="0" destOrd="0" parTransId="{D7E9C52F-67CF-4A35-BD56-7182581DD888}" sibTransId="{B4CE7C80-01D8-4765-B23A-6459D89402E8}"/>
    <dgm:cxn modelId="{1131B3FF-4EE1-4FA1-A595-F38484399F62}" type="presOf" srcId="{24AF7444-E886-40F4-B351-D03FAAA52A09}" destId="{6B578ED6-48AC-4237-88B2-618734448FE3}" srcOrd="0" destOrd="2" presId="urn:microsoft.com/office/officeart/2016/7/layout/ChevronBlockProcess"/>
    <dgm:cxn modelId="{BE50ECE0-5FB9-4D21-8738-18C63735CFE4}" type="presParOf" srcId="{E4608798-E612-4FAF-A9C7-2C28542AA8FA}" destId="{01FD1A98-EED3-47CC-B0D8-81AD70582040}" srcOrd="0" destOrd="0" presId="urn:microsoft.com/office/officeart/2016/7/layout/ChevronBlockProcess"/>
    <dgm:cxn modelId="{9170D2D6-355A-4A8A-B527-0F0BE964B892}" type="presParOf" srcId="{01FD1A98-EED3-47CC-B0D8-81AD70582040}" destId="{BA424D50-453B-4F86-B438-DA1673364597}" srcOrd="0" destOrd="0" presId="urn:microsoft.com/office/officeart/2016/7/layout/ChevronBlockProcess"/>
    <dgm:cxn modelId="{6D83625D-30F3-4D85-BFC6-17DE9A3CB6AE}" type="presParOf" srcId="{01FD1A98-EED3-47CC-B0D8-81AD70582040}" destId="{6B578ED6-48AC-4237-88B2-618734448FE3}" srcOrd="1" destOrd="0" presId="urn:microsoft.com/office/officeart/2016/7/layout/ChevronBlockProcess"/>
    <dgm:cxn modelId="{B5911A07-C666-4860-BFDB-97920E0A888B}" type="presParOf" srcId="{E4608798-E612-4FAF-A9C7-2C28542AA8FA}" destId="{C1FB62F8-5A06-4EAD-8271-2E28E82028B3}" srcOrd="1" destOrd="0" presId="urn:microsoft.com/office/officeart/2016/7/layout/ChevronBlockProcess"/>
    <dgm:cxn modelId="{55501419-A4EE-4078-B634-AC7CEDE3BF37}" type="presParOf" srcId="{E4608798-E612-4FAF-A9C7-2C28542AA8FA}" destId="{CC9F3BE3-9EB5-4134-91C5-256BFEC64474}" srcOrd="2" destOrd="0" presId="urn:microsoft.com/office/officeart/2016/7/layout/ChevronBlockProcess"/>
    <dgm:cxn modelId="{0B6B7083-E2D8-42D8-A9C0-1B07474F022F}" type="presParOf" srcId="{CC9F3BE3-9EB5-4134-91C5-256BFEC64474}" destId="{9C294D31-9A70-4D89-9C26-ED1E4735E385}" srcOrd="0" destOrd="0" presId="urn:microsoft.com/office/officeart/2016/7/layout/ChevronBlockProcess"/>
    <dgm:cxn modelId="{37FE5DB6-0CF7-4CD7-895F-0787FC31F972}" type="presParOf" srcId="{CC9F3BE3-9EB5-4134-91C5-256BFEC64474}" destId="{CC491ADF-34D2-4650-9C02-5E6B0A16E03C}" srcOrd="1" destOrd="0" presId="urn:microsoft.com/office/officeart/2016/7/layout/ChevronBlockProcess"/>
    <dgm:cxn modelId="{5A4ABCC7-5A56-4A61-BF75-80FFC0D31E5C}" type="presParOf" srcId="{E4608798-E612-4FAF-A9C7-2C28542AA8FA}" destId="{D8F16DF9-7599-4564-9BD8-544CE6F17FAA}" srcOrd="3" destOrd="0" presId="urn:microsoft.com/office/officeart/2016/7/layout/ChevronBlockProcess"/>
    <dgm:cxn modelId="{2FA7EEC9-5327-44DA-9946-DF4CA3E1FBFE}" type="presParOf" srcId="{E4608798-E612-4FAF-A9C7-2C28542AA8FA}" destId="{A482E2CC-54F3-4C53-A6E9-6E2C60562D16}" srcOrd="4" destOrd="0" presId="urn:microsoft.com/office/officeart/2016/7/layout/ChevronBlockProcess"/>
    <dgm:cxn modelId="{68D9C6BF-ED8C-4143-ABBE-A4E63803933E}" type="presParOf" srcId="{A482E2CC-54F3-4C53-A6E9-6E2C60562D16}" destId="{28E4F413-7493-4889-8E00-EC77171CEC51}" srcOrd="0" destOrd="0" presId="urn:microsoft.com/office/officeart/2016/7/layout/ChevronBlockProcess"/>
    <dgm:cxn modelId="{5834211D-4972-4016-BDED-D841647132F8}" type="presParOf" srcId="{A482E2CC-54F3-4C53-A6E9-6E2C60562D16}" destId="{7BC42380-D685-4F12-8F13-4696992DD07B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BD963C-FF24-4AF7-841C-0321884A900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22D8AE5-0531-4CDE-BFBD-AFB9A67014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3200"/>
            <a:t>Data Source Overview</a:t>
          </a:r>
          <a:endParaRPr lang="en-US" sz="3200"/>
        </a:p>
      </dgm:t>
    </dgm:pt>
    <dgm:pt modelId="{E059344C-500A-4EA4-A311-3158270311B0}" type="parTrans" cxnId="{E59C4453-E7A9-4A28-A211-D9FD214D7DF2}">
      <dgm:prSet/>
      <dgm:spPr/>
      <dgm:t>
        <a:bodyPr/>
        <a:lstStyle/>
        <a:p>
          <a:endParaRPr lang="en-US"/>
        </a:p>
      </dgm:t>
    </dgm:pt>
    <dgm:pt modelId="{54919DD7-41A5-4F1C-9824-657F4C62EB25}" type="sibTrans" cxnId="{E59C4453-E7A9-4A28-A211-D9FD214D7DF2}">
      <dgm:prSet/>
      <dgm:spPr/>
      <dgm:t>
        <a:bodyPr/>
        <a:lstStyle/>
        <a:p>
          <a:endParaRPr lang="en-US"/>
        </a:p>
      </dgm:t>
    </dgm:pt>
    <dgm:pt modelId="{FD4D6DCF-AB89-4AE9-AFAA-7B2C1B9EE3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3200"/>
            <a:t>Data Acquisition &amp; Loading</a:t>
          </a:r>
          <a:endParaRPr lang="en-US" sz="3200"/>
        </a:p>
      </dgm:t>
    </dgm:pt>
    <dgm:pt modelId="{E222E3E7-805E-4194-87D1-04A97D6AA1D4}" type="parTrans" cxnId="{09DBF900-37B5-42B3-88F4-F10787B60A38}">
      <dgm:prSet/>
      <dgm:spPr/>
      <dgm:t>
        <a:bodyPr/>
        <a:lstStyle/>
        <a:p>
          <a:endParaRPr lang="en-US"/>
        </a:p>
      </dgm:t>
    </dgm:pt>
    <dgm:pt modelId="{890D189A-80F4-46DE-BAF4-5D62769275BC}" type="sibTrans" cxnId="{09DBF900-37B5-42B3-88F4-F10787B60A38}">
      <dgm:prSet/>
      <dgm:spPr/>
      <dgm:t>
        <a:bodyPr/>
        <a:lstStyle/>
        <a:p>
          <a:endParaRPr lang="en-US"/>
        </a:p>
      </dgm:t>
    </dgm:pt>
    <dgm:pt modelId="{0D55AF3D-5B80-4BD0-AB15-FDC54CCFB2E4}" type="pres">
      <dgm:prSet presAssocID="{13BD963C-FF24-4AF7-841C-0321884A9001}" presName="root" presStyleCnt="0">
        <dgm:presLayoutVars>
          <dgm:dir/>
          <dgm:resizeHandles val="exact"/>
        </dgm:presLayoutVars>
      </dgm:prSet>
      <dgm:spPr/>
    </dgm:pt>
    <dgm:pt modelId="{1C7B4267-4F41-4FAE-BD4C-958C1FDF4433}" type="pres">
      <dgm:prSet presAssocID="{522D8AE5-0531-4CDE-BFBD-AFB9A67014E8}" presName="compNode" presStyleCnt="0"/>
      <dgm:spPr/>
    </dgm:pt>
    <dgm:pt modelId="{7DD17AEB-E501-4A3A-A640-9A6B4CE4C3CC}" type="pres">
      <dgm:prSet presAssocID="{522D8AE5-0531-4CDE-BFBD-AFB9A67014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9FC67D17-3EA8-4EEC-9C65-7F99A44EEF82}" type="pres">
      <dgm:prSet presAssocID="{522D8AE5-0531-4CDE-BFBD-AFB9A67014E8}" presName="spaceRect" presStyleCnt="0"/>
      <dgm:spPr/>
    </dgm:pt>
    <dgm:pt modelId="{5D59DCE4-2F09-475D-A359-48A8DE5FBD59}" type="pres">
      <dgm:prSet presAssocID="{522D8AE5-0531-4CDE-BFBD-AFB9A67014E8}" presName="textRect" presStyleLbl="revTx" presStyleIdx="0" presStyleCnt="2">
        <dgm:presLayoutVars>
          <dgm:chMax val="1"/>
          <dgm:chPref val="1"/>
        </dgm:presLayoutVars>
      </dgm:prSet>
      <dgm:spPr/>
    </dgm:pt>
    <dgm:pt modelId="{A969BC06-1005-472E-B012-FEE1F26A8498}" type="pres">
      <dgm:prSet presAssocID="{54919DD7-41A5-4F1C-9824-657F4C62EB25}" presName="sibTrans" presStyleCnt="0"/>
      <dgm:spPr/>
    </dgm:pt>
    <dgm:pt modelId="{09772C3B-8A38-4A74-966D-F885DE8B19C7}" type="pres">
      <dgm:prSet presAssocID="{FD4D6DCF-AB89-4AE9-AFAA-7B2C1B9EE38D}" presName="compNode" presStyleCnt="0"/>
      <dgm:spPr/>
    </dgm:pt>
    <dgm:pt modelId="{4D3891EF-687C-4431-921C-F8B4F91AA4CE}" type="pres">
      <dgm:prSet presAssocID="{FD4D6DCF-AB89-4AE9-AFAA-7B2C1B9EE3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er"/>
        </a:ext>
      </dgm:extLst>
    </dgm:pt>
    <dgm:pt modelId="{DE082CF9-A185-4E48-850D-4973FFC804BD}" type="pres">
      <dgm:prSet presAssocID="{FD4D6DCF-AB89-4AE9-AFAA-7B2C1B9EE38D}" presName="spaceRect" presStyleCnt="0"/>
      <dgm:spPr/>
    </dgm:pt>
    <dgm:pt modelId="{AAAE9DDF-8D7E-4E60-AA40-DB9E50A956E3}" type="pres">
      <dgm:prSet presAssocID="{FD4D6DCF-AB89-4AE9-AFAA-7B2C1B9EE38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9DBF900-37B5-42B3-88F4-F10787B60A38}" srcId="{13BD963C-FF24-4AF7-841C-0321884A9001}" destId="{FD4D6DCF-AB89-4AE9-AFAA-7B2C1B9EE38D}" srcOrd="1" destOrd="0" parTransId="{E222E3E7-805E-4194-87D1-04A97D6AA1D4}" sibTransId="{890D189A-80F4-46DE-BAF4-5D62769275BC}"/>
    <dgm:cxn modelId="{A7A5B611-DE84-4E3A-B4FF-815846FFEDCF}" type="presOf" srcId="{FD4D6DCF-AB89-4AE9-AFAA-7B2C1B9EE38D}" destId="{AAAE9DDF-8D7E-4E60-AA40-DB9E50A956E3}" srcOrd="0" destOrd="0" presId="urn:microsoft.com/office/officeart/2018/2/layout/IconLabelList"/>
    <dgm:cxn modelId="{E59C4453-E7A9-4A28-A211-D9FD214D7DF2}" srcId="{13BD963C-FF24-4AF7-841C-0321884A9001}" destId="{522D8AE5-0531-4CDE-BFBD-AFB9A67014E8}" srcOrd="0" destOrd="0" parTransId="{E059344C-500A-4EA4-A311-3158270311B0}" sibTransId="{54919DD7-41A5-4F1C-9824-657F4C62EB25}"/>
    <dgm:cxn modelId="{9260D060-8D20-440A-A772-CA53C6081EC5}" type="presOf" srcId="{13BD963C-FF24-4AF7-841C-0321884A9001}" destId="{0D55AF3D-5B80-4BD0-AB15-FDC54CCFB2E4}" srcOrd="0" destOrd="0" presId="urn:microsoft.com/office/officeart/2018/2/layout/IconLabelList"/>
    <dgm:cxn modelId="{1C696A6C-6426-467D-B3FE-E51D80106CF2}" type="presOf" srcId="{522D8AE5-0531-4CDE-BFBD-AFB9A67014E8}" destId="{5D59DCE4-2F09-475D-A359-48A8DE5FBD59}" srcOrd="0" destOrd="0" presId="urn:microsoft.com/office/officeart/2018/2/layout/IconLabelList"/>
    <dgm:cxn modelId="{D9FDC43D-ECC5-419E-8C0B-8F2A0BDBC7A0}" type="presParOf" srcId="{0D55AF3D-5B80-4BD0-AB15-FDC54CCFB2E4}" destId="{1C7B4267-4F41-4FAE-BD4C-958C1FDF4433}" srcOrd="0" destOrd="0" presId="urn:microsoft.com/office/officeart/2018/2/layout/IconLabelList"/>
    <dgm:cxn modelId="{FB89FA97-24B9-4C8B-9A8A-BAEEE45B2841}" type="presParOf" srcId="{1C7B4267-4F41-4FAE-BD4C-958C1FDF4433}" destId="{7DD17AEB-E501-4A3A-A640-9A6B4CE4C3CC}" srcOrd="0" destOrd="0" presId="urn:microsoft.com/office/officeart/2018/2/layout/IconLabelList"/>
    <dgm:cxn modelId="{6425990F-1A8D-4B98-AB6C-DAD2CC462A58}" type="presParOf" srcId="{1C7B4267-4F41-4FAE-BD4C-958C1FDF4433}" destId="{9FC67D17-3EA8-4EEC-9C65-7F99A44EEF82}" srcOrd="1" destOrd="0" presId="urn:microsoft.com/office/officeart/2018/2/layout/IconLabelList"/>
    <dgm:cxn modelId="{A44AF1B4-BC68-47A9-A9B1-955FFFB673B0}" type="presParOf" srcId="{1C7B4267-4F41-4FAE-BD4C-958C1FDF4433}" destId="{5D59DCE4-2F09-475D-A359-48A8DE5FBD59}" srcOrd="2" destOrd="0" presId="urn:microsoft.com/office/officeart/2018/2/layout/IconLabelList"/>
    <dgm:cxn modelId="{7F781C2A-FD4D-4ED9-8C2D-2F2B25FB2897}" type="presParOf" srcId="{0D55AF3D-5B80-4BD0-AB15-FDC54CCFB2E4}" destId="{A969BC06-1005-472E-B012-FEE1F26A8498}" srcOrd="1" destOrd="0" presId="urn:microsoft.com/office/officeart/2018/2/layout/IconLabelList"/>
    <dgm:cxn modelId="{539C3CCC-5187-4474-AB62-1738ADC0F9CE}" type="presParOf" srcId="{0D55AF3D-5B80-4BD0-AB15-FDC54CCFB2E4}" destId="{09772C3B-8A38-4A74-966D-F885DE8B19C7}" srcOrd="2" destOrd="0" presId="urn:microsoft.com/office/officeart/2018/2/layout/IconLabelList"/>
    <dgm:cxn modelId="{9352B222-17DB-47B0-BFA2-E310396F4E67}" type="presParOf" srcId="{09772C3B-8A38-4A74-966D-F885DE8B19C7}" destId="{4D3891EF-687C-4431-921C-F8B4F91AA4CE}" srcOrd="0" destOrd="0" presId="urn:microsoft.com/office/officeart/2018/2/layout/IconLabelList"/>
    <dgm:cxn modelId="{CCD89BD2-CFD3-4F74-8873-EFB5933C1C15}" type="presParOf" srcId="{09772C3B-8A38-4A74-966D-F885DE8B19C7}" destId="{DE082CF9-A185-4E48-850D-4973FFC804BD}" srcOrd="1" destOrd="0" presId="urn:microsoft.com/office/officeart/2018/2/layout/IconLabelList"/>
    <dgm:cxn modelId="{A4A14BC3-E59C-4A02-B520-78D1EC1D93D8}" type="presParOf" srcId="{09772C3B-8A38-4A74-966D-F885DE8B19C7}" destId="{AAAE9DDF-8D7E-4E60-AA40-DB9E50A956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0FA715-ECD1-406F-BD4A-8377A2A2385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81B6E9-66BE-4F7F-A23E-AF5893E8C4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/>
            <a:t>Deficient</a:t>
          </a:r>
          <a:r>
            <a:rPr lang="en-US" sz="3200" b="1" baseline="0"/>
            <a:t> Data Quality</a:t>
          </a:r>
          <a:endParaRPr lang="en-US" sz="3200" b="1"/>
        </a:p>
      </dgm:t>
    </dgm:pt>
    <dgm:pt modelId="{0ED4CCA9-2E41-417A-BAE7-65E54C8B2495}" type="parTrans" cxnId="{6169717D-E2E7-4D30-9894-FE4E7A06F147}">
      <dgm:prSet/>
      <dgm:spPr/>
      <dgm:t>
        <a:bodyPr/>
        <a:lstStyle/>
        <a:p>
          <a:endParaRPr lang="en-US"/>
        </a:p>
      </dgm:t>
    </dgm:pt>
    <dgm:pt modelId="{76AE8F3B-E1D2-4315-B503-9ABA7EBB739C}" type="sibTrans" cxnId="{6169717D-E2E7-4D30-9894-FE4E7A06F147}">
      <dgm:prSet/>
      <dgm:spPr/>
      <dgm:t>
        <a:bodyPr/>
        <a:lstStyle/>
        <a:p>
          <a:endParaRPr lang="en-US"/>
        </a:p>
      </dgm:t>
    </dgm:pt>
    <dgm:pt modelId="{FB5CE3AC-EB17-4309-A90C-546DBE03C01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Data Representation Challenges</a:t>
          </a:r>
          <a:endParaRPr lang="en-US" b="1"/>
        </a:p>
      </dgm:t>
    </dgm:pt>
    <dgm:pt modelId="{6E14D9EB-F558-430B-90D7-69CB1A4499CD}" type="parTrans" cxnId="{7E7280BB-7F0D-4C63-9FA9-C6BE13C2069B}">
      <dgm:prSet/>
      <dgm:spPr/>
      <dgm:t>
        <a:bodyPr/>
        <a:lstStyle/>
        <a:p>
          <a:endParaRPr lang="en-US"/>
        </a:p>
      </dgm:t>
    </dgm:pt>
    <dgm:pt modelId="{EA4632FE-6C30-44D1-BD68-029E24D4142B}" type="sibTrans" cxnId="{7E7280BB-7F0D-4C63-9FA9-C6BE13C2069B}">
      <dgm:prSet/>
      <dgm:spPr/>
      <dgm:t>
        <a:bodyPr/>
        <a:lstStyle/>
        <a:p>
          <a:endParaRPr lang="en-US"/>
        </a:p>
      </dgm:t>
    </dgm:pt>
    <dgm:pt modelId="{10CD86A2-16AF-44CF-B925-24AB3B15543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/>
            <a:t>Modeling Considerations</a:t>
          </a:r>
          <a:endParaRPr lang="en-US" b="1"/>
        </a:p>
      </dgm:t>
    </dgm:pt>
    <dgm:pt modelId="{390D2A85-C315-4FAD-82FC-F60884181CC3}" type="parTrans" cxnId="{DD421352-3D59-4388-9866-E58D376807CD}">
      <dgm:prSet/>
      <dgm:spPr/>
      <dgm:t>
        <a:bodyPr/>
        <a:lstStyle/>
        <a:p>
          <a:endParaRPr lang="en-US"/>
        </a:p>
      </dgm:t>
    </dgm:pt>
    <dgm:pt modelId="{20CFB5AB-0D62-484D-B904-BF4872FC8518}" type="sibTrans" cxnId="{DD421352-3D59-4388-9866-E58D376807CD}">
      <dgm:prSet/>
      <dgm:spPr/>
      <dgm:t>
        <a:bodyPr/>
        <a:lstStyle/>
        <a:p>
          <a:endParaRPr lang="en-US"/>
        </a:p>
      </dgm:t>
    </dgm:pt>
    <dgm:pt modelId="{7877E9BB-6C5B-4240-9604-C1BA03061BB6}" type="pres">
      <dgm:prSet presAssocID="{130FA715-ECD1-406F-BD4A-8377A2A23857}" presName="root" presStyleCnt="0">
        <dgm:presLayoutVars>
          <dgm:dir/>
          <dgm:resizeHandles val="exact"/>
        </dgm:presLayoutVars>
      </dgm:prSet>
      <dgm:spPr/>
    </dgm:pt>
    <dgm:pt modelId="{E7917DEC-82E6-4E58-9FF4-3F6CC04BFB10}" type="pres">
      <dgm:prSet presAssocID="{F281B6E9-66BE-4F7F-A23E-AF5893E8C4C6}" presName="compNode" presStyleCnt="0"/>
      <dgm:spPr/>
    </dgm:pt>
    <dgm:pt modelId="{4C179B08-6C62-4FB5-AAEA-4B5E97F3E45B}" type="pres">
      <dgm:prSet presAssocID="{F281B6E9-66BE-4F7F-A23E-AF5893E8C4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0E8B4106-9034-4218-8B83-D77681DF4199}" type="pres">
      <dgm:prSet presAssocID="{F281B6E9-66BE-4F7F-A23E-AF5893E8C4C6}" presName="spaceRect" presStyleCnt="0"/>
      <dgm:spPr/>
    </dgm:pt>
    <dgm:pt modelId="{9C57D182-81C5-4142-A703-F4278011D2B7}" type="pres">
      <dgm:prSet presAssocID="{F281B6E9-66BE-4F7F-A23E-AF5893E8C4C6}" presName="textRect" presStyleLbl="revTx" presStyleIdx="0" presStyleCnt="3">
        <dgm:presLayoutVars>
          <dgm:chMax val="1"/>
          <dgm:chPref val="1"/>
        </dgm:presLayoutVars>
      </dgm:prSet>
      <dgm:spPr/>
    </dgm:pt>
    <dgm:pt modelId="{2175C02D-42C6-43E4-A57F-42B4007FAEDC}" type="pres">
      <dgm:prSet presAssocID="{76AE8F3B-E1D2-4315-B503-9ABA7EBB739C}" presName="sibTrans" presStyleCnt="0"/>
      <dgm:spPr/>
    </dgm:pt>
    <dgm:pt modelId="{7AAA5B3F-5761-47DB-AA16-A6D8B4728B19}" type="pres">
      <dgm:prSet presAssocID="{FB5CE3AC-EB17-4309-A90C-546DBE03C01E}" presName="compNode" presStyleCnt="0"/>
      <dgm:spPr/>
    </dgm:pt>
    <dgm:pt modelId="{ED4CA831-1796-49F5-8AF7-9CA8E9F54ADC}" type="pres">
      <dgm:prSet presAssocID="{FB5CE3AC-EB17-4309-A90C-546DBE03C0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67947FE-F34C-4C1A-9E1E-3DE24DFA33DE}" type="pres">
      <dgm:prSet presAssocID="{FB5CE3AC-EB17-4309-A90C-546DBE03C01E}" presName="spaceRect" presStyleCnt="0"/>
      <dgm:spPr/>
    </dgm:pt>
    <dgm:pt modelId="{C318DB05-33A5-4025-B537-5BBB32A74022}" type="pres">
      <dgm:prSet presAssocID="{FB5CE3AC-EB17-4309-A90C-546DBE03C01E}" presName="textRect" presStyleLbl="revTx" presStyleIdx="1" presStyleCnt="3">
        <dgm:presLayoutVars>
          <dgm:chMax val="1"/>
          <dgm:chPref val="1"/>
        </dgm:presLayoutVars>
      </dgm:prSet>
      <dgm:spPr/>
    </dgm:pt>
    <dgm:pt modelId="{1EF5F71E-6455-47BA-B0C7-D9768B523889}" type="pres">
      <dgm:prSet presAssocID="{EA4632FE-6C30-44D1-BD68-029E24D4142B}" presName="sibTrans" presStyleCnt="0"/>
      <dgm:spPr/>
    </dgm:pt>
    <dgm:pt modelId="{93373A0D-7DFB-411C-A8A4-7C3AD9A22157}" type="pres">
      <dgm:prSet presAssocID="{10CD86A2-16AF-44CF-B925-24AB3B15543B}" presName="compNode" presStyleCnt="0"/>
      <dgm:spPr/>
    </dgm:pt>
    <dgm:pt modelId="{2671F647-723A-41E6-AD50-CE7A72842E17}" type="pres">
      <dgm:prSet presAssocID="{10CD86A2-16AF-44CF-B925-24AB3B1554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2F9B8B81-F7F9-43D1-BA91-9F9EA2AE3A5C}" type="pres">
      <dgm:prSet presAssocID="{10CD86A2-16AF-44CF-B925-24AB3B15543B}" presName="spaceRect" presStyleCnt="0"/>
      <dgm:spPr/>
    </dgm:pt>
    <dgm:pt modelId="{E16C18D4-B597-446E-90F6-DCFEA751E2D0}" type="pres">
      <dgm:prSet presAssocID="{10CD86A2-16AF-44CF-B925-24AB3B1554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64D0B0C-B97C-41EB-A945-D16E66E3CA49}" type="presOf" srcId="{FB5CE3AC-EB17-4309-A90C-546DBE03C01E}" destId="{C318DB05-33A5-4025-B537-5BBB32A74022}" srcOrd="0" destOrd="0" presId="urn:microsoft.com/office/officeart/2018/2/layout/IconLabelList"/>
    <dgm:cxn modelId="{DD421352-3D59-4388-9866-E58D376807CD}" srcId="{130FA715-ECD1-406F-BD4A-8377A2A23857}" destId="{10CD86A2-16AF-44CF-B925-24AB3B15543B}" srcOrd="2" destOrd="0" parTransId="{390D2A85-C315-4FAD-82FC-F60884181CC3}" sibTransId="{20CFB5AB-0D62-484D-B904-BF4872FC8518}"/>
    <dgm:cxn modelId="{B251FA59-59C7-48F3-BD3A-34020998DD27}" type="presOf" srcId="{130FA715-ECD1-406F-BD4A-8377A2A23857}" destId="{7877E9BB-6C5B-4240-9604-C1BA03061BB6}" srcOrd="0" destOrd="0" presId="urn:microsoft.com/office/officeart/2018/2/layout/IconLabelList"/>
    <dgm:cxn modelId="{6169717D-E2E7-4D30-9894-FE4E7A06F147}" srcId="{130FA715-ECD1-406F-BD4A-8377A2A23857}" destId="{F281B6E9-66BE-4F7F-A23E-AF5893E8C4C6}" srcOrd="0" destOrd="0" parTransId="{0ED4CCA9-2E41-417A-BAE7-65E54C8B2495}" sibTransId="{76AE8F3B-E1D2-4315-B503-9ABA7EBB739C}"/>
    <dgm:cxn modelId="{68B3BFA2-6A3E-45F4-BC4E-023FB8B05F85}" type="presOf" srcId="{F281B6E9-66BE-4F7F-A23E-AF5893E8C4C6}" destId="{9C57D182-81C5-4142-A703-F4278011D2B7}" srcOrd="0" destOrd="0" presId="urn:microsoft.com/office/officeart/2018/2/layout/IconLabelList"/>
    <dgm:cxn modelId="{533AA2BA-3D0E-43DD-A102-6C6892DF62C0}" type="presOf" srcId="{10CD86A2-16AF-44CF-B925-24AB3B15543B}" destId="{E16C18D4-B597-446E-90F6-DCFEA751E2D0}" srcOrd="0" destOrd="0" presId="urn:microsoft.com/office/officeart/2018/2/layout/IconLabelList"/>
    <dgm:cxn modelId="{7E7280BB-7F0D-4C63-9FA9-C6BE13C2069B}" srcId="{130FA715-ECD1-406F-BD4A-8377A2A23857}" destId="{FB5CE3AC-EB17-4309-A90C-546DBE03C01E}" srcOrd="1" destOrd="0" parTransId="{6E14D9EB-F558-430B-90D7-69CB1A4499CD}" sibTransId="{EA4632FE-6C30-44D1-BD68-029E24D4142B}"/>
    <dgm:cxn modelId="{2E6D053E-179A-4734-868E-60377C66148F}" type="presParOf" srcId="{7877E9BB-6C5B-4240-9604-C1BA03061BB6}" destId="{E7917DEC-82E6-4E58-9FF4-3F6CC04BFB10}" srcOrd="0" destOrd="0" presId="urn:microsoft.com/office/officeart/2018/2/layout/IconLabelList"/>
    <dgm:cxn modelId="{C23998F4-A366-46C5-B832-B03E4012BDAF}" type="presParOf" srcId="{E7917DEC-82E6-4E58-9FF4-3F6CC04BFB10}" destId="{4C179B08-6C62-4FB5-AAEA-4B5E97F3E45B}" srcOrd="0" destOrd="0" presId="urn:microsoft.com/office/officeart/2018/2/layout/IconLabelList"/>
    <dgm:cxn modelId="{31FDD6DB-21A7-4B09-BC15-E3300D251304}" type="presParOf" srcId="{E7917DEC-82E6-4E58-9FF4-3F6CC04BFB10}" destId="{0E8B4106-9034-4218-8B83-D77681DF4199}" srcOrd="1" destOrd="0" presId="urn:microsoft.com/office/officeart/2018/2/layout/IconLabelList"/>
    <dgm:cxn modelId="{59826420-9CF1-4800-996E-958FB2289524}" type="presParOf" srcId="{E7917DEC-82E6-4E58-9FF4-3F6CC04BFB10}" destId="{9C57D182-81C5-4142-A703-F4278011D2B7}" srcOrd="2" destOrd="0" presId="urn:microsoft.com/office/officeart/2018/2/layout/IconLabelList"/>
    <dgm:cxn modelId="{351D63E5-F4D5-4D94-886A-4A831A3DBD6F}" type="presParOf" srcId="{7877E9BB-6C5B-4240-9604-C1BA03061BB6}" destId="{2175C02D-42C6-43E4-A57F-42B4007FAEDC}" srcOrd="1" destOrd="0" presId="urn:microsoft.com/office/officeart/2018/2/layout/IconLabelList"/>
    <dgm:cxn modelId="{7719B08B-224D-4773-B98C-B161F92CD59C}" type="presParOf" srcId="{7877E9BB-6C5B-4240-9604-C1BA03061BB6}" destId="{7AAA5B3F-5761-47DB-AA16-A6D8B4728B19}" srcOrd="2" destOrd="0" presId="urn:microsoft.com/office/officeart/2018/2/layout/IconLabelList"/>
    <dgm:cxn modelId="{634C9511-B8A2-4C2A-A226-A37B84E40A92}" type="presParOf" srcId="{7AAA5B3F-5761-47DB-AA16-A6D8B4728B19}" destId="{ED4CA831-1796-49F5-8AF7-9CA8E9F54ADC}" srcOrd="0" destOrd="0" presId="urn:microsoft.com/office/officeart/2018/2/layout/IconLabelList"/>
    <dgm:cxn modelId="{60C00343-1890-46E1-BBD2-08C99E60234C}" type="presParOf" srcId="{7AAA5B3F-5761-47DB-AA16-A6D8B4728B19}" destId="{E67947FE-F34C-4C1A-9E1E-3DE24DFA33DE}" srcOrd="1" destOrd="0" presId="urn:microsoft.com/office/officeart/2018/2/layout/IconLabelList"/>
    <dgm:cxn modelId="{E175C092-5C81-4E7E-8FAC-EFAB23670F2C}" type="presParOf" srcId="{7AAA5B3F-5761-47DB-AA16-A6D8B4728B19}" destId="{C318DB05-33A5-4025-B537-5BBB32A74022}" srcOrd="2" destOrd="0" presId="urn:microsoft.com/office/officeart/2018/2/layout/IconLabelList"/>
    <dgm:cxn modelId="{5CD45217-CEB8-439A-A6E3-6D9A0871937E}" type="presParOf" srcId="{7877E9BB-6C5B-4240-9604-C1BA03061BB6}" destId="{1EF5F71E-6455-47BA-B0C7-D9768B523889}" srcOrd="3" destOrd="0" presId="urn:microsoft.com/office/officeart/2018/2/layout/IconLabelList"/>
    <dgm:cxn modelId="{93BF64A3-C3C4-46D9-874C-239278286E02}" type="presParOf" srcId="{7877E9BB-6C5B-4240-9604-C1BA03061BB6}" destId="{93373A0D-7DFB-411C-A8A4-7C3AD9A22157}" srcOrd="4" destOrd="0" presId="urn:microsoft.com/office/officeart/2018/2/layout/IconLabelList"/>
    <dgm:cxn modelId="{02D4F217-7287-4EBD-854E-59C83C0EFDB5}" type="presParOf" srcId="{93373A0D-7DFB-411C-A8A4-7C3AD9A22157}" destId="{2671F647-723A-41E6-AD50-CE7A72842E17}" srcOrd="0" destOrd="0" presId="urn:microsoft.com/office/officeart/2018/2/layout/IconLabelList"/>
    <dgm:cxn modelId="{4A20B453-CBFF-4808-8B1D-3DEB9F704385}" type="presParOf" srcId="{93373A0D-7DFB-411C-A8A4-7C3AD9A22157}" destId="{2F9B8B81-F7F9-43D1-BA91-9F9EA2AE3A5C}" srcOrd="1" destOrd="0" presId="urn:microsoft.com/office/officeart/2018/2/layout/IconLabelList"/>
    <dgm:cxn modelId="{A0200281-8EB7-4A65-951A-BFC034816324}" type="presParOf" srcId="{93373A0D-7DFB-411C-A8A4-7C3AD9A22157}" destId="{E16C18D4-B597-446E-90F6-DCFEA751E2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C7F947-F34F-4366-891F-89C7EF10E34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D37FEA-8E01-4E09-AA54-54C15FFDC5A3}">
      <dgm:prSet/>
      <dgm:spPr/>
      <dgm:t>
        <a:bodyPr/>
        <a:lstStyle/>
        <a:p>
          <a:r>
            <a:rPr lang="de-DE" dirty="0"/>
            <a:t>Data Exploration*</a:t>
          </a:r>
          <a:endParaRPr lang="en-US" dirty="0"/>
        </a:p>
      </dgm:t>
    </dgm:pt>
    <dgm:pt modelId="{59528A8E-B15A-4243-970B-F134BC4963E2}" type="parTrans" cxnId="{391F9048-7E9B-48BB-A926-E9EB4561D53E}">
      <dgm:prSet/>
      <dgm:spPr/>
      <dgm:t>
        <a:bodyPr/>
        <a:lstStyle/>
        <a:p>
          <a:endParaRPr lang="en-US"/>
        </a:p>
      </dgm:t>
    </dgm:pt>
    <dgm:pt modelId="{E2064A09-C06F-4360-A21B-E8E3AD85F5DD}" type="sibTrans" cxnId="{391F9048-7E9B-48BB-A926-E9EB4561D53E}">
      <dgm:prSet/>
      <dgm:spPr/>
      <dgm:t>
        <a:bodyPr/>
        <a:lstStyle/>
        <a:p>
          <a:endParaRPr lang="en-US"/>
        </a:p>
      </dgm:t>
    </dgm:pt>
    <dgm:pt modelId="{E17D6A05-D7C6-4A23-91F5-9FA3BDF12F7F}">
      <dgm:prSet/>
      <dgm:spPr/>
      <dgm:t>
        <a:bodyPr/>
        <a:lstStyle/>
        <a:p>
          <a:r>
            <a:rPr lang="de-DE" dirty="0"/>
            <a:t>Data </a:t>
          </a:r>
          <a:r>
            <a:rPr lang="de-DE" dirty="0" err="1"/>
            <a:t>Cleaning</a:t>
          </a:r>
          <a:endParaRPr lang="en-US" dirty="0"/>
        </a:p>
      </dgm:t>
    </dgm:pt>
    <dgm:pt modelId="{BB1B080B-2D78-46FC-91D1-315CABCC7FB8}" type="parTrans" cxnId="{454AE681-9CDE-4CBB-9ECD-40AEEA0D11DE}">
      <dgm:prSet/>
      <dgm:spPr/>
      <dgm:t>
        <a:bodyPr/>
        <a:lstStyle/>
        <a:p>
          <a:endParaRPr lang="en-US"/>
        </a:p>
      </dgm:t>
    </dgm:pt>
    <dgm:pt modelId="{907199AD-5EDB-49E4-8FF0-B2F48A0488FD}" type="sibTrans" cxnId="{454AE681-9CDE-4CBB-9ECD-40AEEA0D11DE}">
      <dgm:prSet/>
      <dgm:spPr/>
      <dgm:t>
        <a:bodyPr/>
        <a:lstStyle/>
        <a:p>
          <a:endParaRPr lang="en-US"/>
        </a:p>
      </dgm:t>
    </dgm:pt>
    <dgm:pt modelId="{E20719E9-B787-4F6B-A0EF-86C997D94B8B}">
      <dgm:prSet/>
      <dgm:spPr/>
      <dgm:t>
        <a:bodyPr/>
        <a:lstStyle/>
        <a:p>
          <a:r>
            <a:rPr lang="de-DE"/>
            <a:t>Feature Engineering</a:t>
          </a:r>
          <a:endParaRPr lang="en-US"/>
        </a:p>
      </dgm:t>
    </dgm:pt>
    <dgm:pt modelId="{3C4DCBD5-8D19-4D31-BEC3-289EDA812F1C}" type="parTrans" cxnId="{8D007D5F-9253-4850-A4FC-118A6F64AC21}">
      <dgm:prSet/>
      <dgm:spPr/>
      <dgm:t>
        <a:bodyPr/>
        <a:lstStyle/>
        <a:p>
          <a:endParaRPr lang="en-US"/>
        </a:p>
      </dgm:t>
    </dgm:pt>
    <dgm:pt modelId="{77A72271-4A2F-44F8-B96A-C3C23ED6B42E}" type="sibTrans" cxnId="{8D007D5F-9253-4850-A4FC-118A6F64AC21}">
      <dgm:prSet/>
      <dgm:spPr/>
      <dgm:t>
        <a:bodyPr/>
        <a:lstStyle/>
        <a:p>
          <a:endParaRPr lang="en-US"/>
        </a:p>
      </dgm:t>
    </dgm:pt>
    <dgm:pt modelId="{246E472E-0ABE-4B84-906B-AEF6DAFF2246}">
      <dgm:prSet/>
      <dgm:spPr/>
      <dgm:t>
        <a:bodyPr/>
        <a:lstStyle/>
        <a:p>
          <a:r>
            <a:rPr lang="en-US" dirty="0"/>
            <a:t>Feature Selection</a:t>
          </a:r>
        </a:p>
      </dgm:t>
    </dgm:pt>
    <dgm:pt modelId="{E7F58655-0775-4E50-9EBB-9EB810A2C1DC}" type="parTrans" cxnId="{8AACFB51-D7E3-4A1F-B70D-C9214A4BEDF9}">
      <dgm:prSet/>
      <dgm:spPr/>
      <dgm:t>
        <a:bodyPr/>
        <a:lstStyle/>
        <a:p>
          <a:endParaRPr lang="en-US"/>
        </a:p>
      </dgm:t>
    </dgm:pt>
    <dgm:pt modelId="{19DA63D1-902E-4956-8026-8560A468E5B4}" type="sibTrans" cxnId="{8AACFB51-D7E3-4A1F-B70D-C9214A4BEDF9}">
      <dgm:prSet/>
      <dgm:spPr/>
      <dgm:t>
        <a:bodyPr/>
        <a:lstStyle/>
        <a:p>
          <a:endParaRPr lang="en-US"/>
        </a:p>
      </dgm:t>
    </dgm:pt>
    <dgm:pt modelId="{9E63EEDD-0CD9-42D0-B2F1-37E912FC804A}">
      <dgm:prSet/>
      <dgm:spPr/>
      <dgm:t>
        <a:bodyPr/>
        <a:lstStyle/>
        <a:p>
          <a:r>
            <a:rPr lang="de-DE" dirty="0"/>
            <a:t>Post-</a:t>
          </a:r>
          <a:r>
            <a:rPr lang="de-DE" dirty="0" err="1"/>
            <a:t>Prep</a:t>
          </a:r>
          <a:r>
            <a:rPr lang="de-DE" dirty="0"/>
            <a:t> EDA &amp; </a:t>
          </a:r>
          <a:r>
            <a:rPr lang="de-DE" dirty="0" err="1"/>
            <a:t>Visualizations</a:t>
          </a:r>
          <a:endParaRPr lang="en-US" dirty="0"/>
        </a:p>
      </dgm:t>
    </dgm:pt>
    <dgm:pt modelId="{449FB73A-FFD3-496B-8586-8F19AE99F87F}" type="parTrans" cxnId="{EEB5FACF-1CC3-44F4-BB90-7C98E5FE6390}">
      <dgm:prSet/>
      <dgm:spPr/>
      <dgm:t>
        <a:bodyPr/>
        <a:lstStyle/>
        <a:p>
          <a:endParaRPr lang="en-US"/>
        </a:p>
      </dgm:t>
    </dgm:pt>
    <dgm:pt modelId="{200FD942-CD08-4830-BC8C-EF3877B9E3CA}" type="sibTrans" cxnId="{EEB5FACF-1CC3-44F4-BB90-7C98E5FE6390}">
      <dgm:prSet/>
      <dgm:spPr/>
      <dgm:t>
        <a:bodyPr/>
        <a:lstStyle/>
        <a:p>
          <a:endParaRPr lang="en-US"/>
        </a:p>
      </dgm:t>
    </dgm:pt>
    <dgm:pt modelId="{1A76BBDB-EDD8-804C-B553-95D703F6837D}" type="pres">
      <dgm:prSet presAssocID="{7EC7F947-F34F-4366-891F-89C7EF10E34C}" presName="vert0" presStyleCnt="0">
        <dgm:presLayoutVars>
          <dgm:dir/>
          <dgm:animOne val="branch"/>
          <dgm:animLvl val="lvl"/>
        </dgm:presLayoutVars>
      </dgm:prSet>
      <dgm:spPr/>
    </dgm:pt>
    <dgm:pt modelId="{4ADF0511-93D9-7949-A27F-43B6B1A5D87A}" type="pres">
      <dgm:prSet presAssocID="{7AD37FEA-8E01-4E09-AA54-54C15FFDC5A3}" presName="thickLine" presStyleLbl="alignNode1" presStyleIdx="0" presStyleCnt="5"/>
      <dgm:spPr/>
    </dgm:pt>
    <dgm:pt modelId="{AE8C576A-B443-7342-AA87-0EB487CF1C48}" type="pres">
      <dgm:prSet presAssocID="{7AD37FEA-8E01-4E09-AA54-54C15FFDC5A3}" presName="horz1" presStyleCnt="0"/>
      <dgm:spPr/>
    </dgm:pt>
    <dgm:pt modelId="{05143305-266C-E64A-9D2A-26956427058A}" type="pres">
      <dgm:prSet presAssocID="{7AD37FEA-8E01-4E09-AA54-54C15FFDC5A3}" presName="tx1" presStyleLbl="revTx" presStyleIdx="0" presStyleCnt="5"/>
      <dgm:spPr/>
    </dgm:pt>
    <dgm:pt modelId="{7C1DFD7B-3EBA-954E-8A00-366ECD4E3BAB}" type="pres">
      <dgm:prSet presAssocID="{7AD37FEA-8E01-4E09-AA54-54C15FFDC5A3}" presName="vert1" presStyleCnt="0"/>
      <dgm:spPr/>
    </dgm:pt>
    <dgm:pt modelId="{B5CC229A-178D-1749-BDB7-E072BA4833B3}" type="pres">
      <dgm:prSet presAssocID="{E17D6A05-D7C6-4A23-91F5-9FA3BDF12F7F}" presName="thickLine" presStyleLbl="alignNode1" presStyleIdx="1" presStyleCnt="5"/>
      <dgm:spPr/>
    </dgm:pt>
    <dgm:pt modelId="{407CEED1-D949-6148-B003-5344FF5883D9}" type="pres">
      <dgm:prSet presAssocID="{E17D6A05-D7C6-4A23-91F5-9FA3BDF12F7F}" presName="horz1" presStyleCnt="0"/>
      <dgm:spPr/>
    </dgm:pt>
    <dgm:pt modelId="{E6422EBE-924C-854B-99EA-26B0DD5B20C3}" type="pres">
      <dgm:prSet presAssocID="{E17D6A05-D7C6-4A23-91F5-9FA3BDF12F7F}" presName="tx1" presStyleLbl="revTx" presStyleIdx="1" presStyleCnt="5"/>
      <dgm:spPr/>
    </dgm:pt>
    <dgm:pt modelId="{76BB653E-9F5C-3041-8A59-FDA62D0542A3}" type="pres">
      <dgm:prSet presAssocID="{E17D6A05-D7C6-4A23-91F5-9FA3BDF12F7F}" presName="vert1" presStyleCnt="0"/>
      <dgm:spPr/>
    </dgm:pt>
    <dgm:pt modelId="{CB59DA7B-9761-DF49-BC4C-C9545873614C}" type="pres">
      <dgm:prSet presAssocID="{E20719E9-B787-4F6B-A0EF-86C997D94B8B}" presName="thickLine" presStyleLbl="alignNode1" presStyleIdx="2" presStyleCnt="5"/>
      <dgm:spPr/>
    </dgm:pt>
    <dgm:pt modelId="{DB3D73E7-FE6A-F846-838D-50691A40A23F}" type="pres">
      <dgm:prSet presAssocID="{E20719E9-B787-4F6B-A0EF-86C997D94B8B}" presName="horz1" presStyleCnt="0"/>
      <dgm:spPr/>
    </dgm:pt>
    <dgm:pt modelId="{9E5F85D2-02F7-6B4A-8F70-6826DF2C3093}" type="pres">
      <dgm:prSet presAssocID="{E20719E9-B787-4F6B-A0EF-86C997D94B8B}" presName="tx1" presStyleLbl="revTx" presStyleIdx="2" presStyleCnt="5"/>
      <dgm:spPr/>
    </dgm:pt>
    <dgm:pt modelId="{C8B19D04-CBC0-6640-A7AF-7A71A2200E11}" type="pres">
      <dgm:prSet presAssocID="{E20719E9-B787-4F6B-A0EF-86C997D94B8B}" presName="vert1" presStyleCnt="0"/>
      <dgm:spPr/>
    </dgm:pt>
    <dgm:pt modelId="{3A50E77B-C595-2447-B9AA-CC87E9B3ED43}" type="pres">
      <dgm:prSet presAssocID="{246E472E-0ABE-4B84-906B-AEF6DAFF2246}" presName="thickLine" presStyleLbl="alignNode1" presStyleIdx="3" presStyleCnt="5"/>
      <dgm:spPr/>
    </dgm:pt>
    <dgm:pt modelId="{8F30626B-8687-624A-98CF-DC3C1AFA0CA8}" type="pres">
      <dgm:prSet presAssocID="{246E472E-0ABE-4B84-906B-AEF6DAFF2246}" presName="horz1" presStyleCnt="0"/>
      <dgm:spPr/>
    </dgm:pt>
    <dgm:pt modelId="{F496031C-68C8-184A-9BD0-59B96570155A}" type="pres">
      <dgm:prSet presAssocID="{246E472E-0ABE-4B84-906B-AEF6DAFF2246}" presName="tx1" presStyleLbl="revTx" presStyleIdx="3" presStyleCnt="5"/>
      <dgm:spPr/>
    </dgm:pt>
    <dgm:pt modelId="{AA308920-5E9E-684B-BF42-0557A9EAF0A6}" type="pres">
      <dgm:prSet presAssocID="{246E472E-0ABE-4B84-906B-AEF6DAFF2246}" presName="vert1" presStyleCnt="0"/>
      <dgm:spPr/>
    </dgm:pt>
    <dgm:pt modelId="{4615445C-6D06-9A43-AEB3-EA99791009C1}" type="pres">
      <dgm:prSet presAssocID="{9E63EEDD-0CD9-42D0-B2F1-37E912FC804A}" presName="thickLine" presStyleLbl="alignNode1" presStyleIdx="4" presStyleCnt="5"/>
      <dgm:spPr/>
    </dgm:pt>
    <dgm:pt modelId="{A8CB0528-85C2-D141-AF8C-96CD1A148A94}" type="pres">
      <dgm:prSet presAssocID="{9E63EEDD-0CD9-42D0-B2F1-37E912FC804A}" presName="horz1" presStyleCnt="0"/>
      <dgm:spPr/>
    </dgm:pt>
    <dgm:pt modelId="{C739C630-BC6B-0141-94B7-77BF719AB29D}" type="pres">
      <dgm:prSet presAssocID="{9E63EEDD-0CD9-42D0-B2F1-37E912FC804A}" presName="tx1" presStyleLbl="revTx" presStyleIdx="4" presStyleCnt="5"/>
      <dgm:spPr/>
    </dgm:pt>
    <dgm:pt modelId="{00CFF0D0-6B75-3B46-8581-F052DAA46D58}" type="pres">
      <dgm:prSet presAssocID="{9E63EEDD-0CD9-42D0-B2F1-37E912FC804A}" presName="vert1" presStyleCnt="0"/>
      <dgm:spPr/>
    </dgm:pt>
  </dgm:ptLst>
  <dgm:cxnLst>
    <dgm:cxn modelId="{391F9048-7E9B-48BB-A926-E9EB4561D53E}" srcId="{7EC7F947-F34F-4366-891F-89C7EF10E34C}" destId="{7AD37FEA-8E01-4E09-AA54-54C15FFDC5A3}" srcOrd="0" destOrd="0" parTransId="{59528A8E-B15A-4243-970B-F134BC4963E2}" sibTransId="{E2064A09-C06F-4360-A21B-E8E3AD85F5DD}"/>
    <dgm:cxn modelId="{8AACFB51-D7E3-4A1F-B70D-C9214A4BEDF9}" srcId="{7EC7F947-F34F-4366-891F-89C7EF10E34C}" destId="{246E472E-0ABE-4B84-906B-AEF6DAFF2246}" srcOrd="3" destOrd="0" parTransId="{E7F58655-0775-4E50-9EBB-9EB810A2C1DC}" sibTransId="{19DA63D1-902E-4956-8026-8560A468E5B4}"/>
    <dgm:cxn modelId="{B67C6653-9052-6347-9CB2-10B7E3AEF88F}" type="presOf" srcId="{7EC7F947-F34F-4366-891F-89C7EF10E34C}" destId="{1A76BBDB-EDD8-804C-B553-95D703F6837D}" srcOrd="0" destOrd="0" presId="urn:microsoft.com/office/officeart/2008/layout/LinedList"/>
    <dgm:cxn modelId="{8D007D5F-9253-4850-A4FC-118A6F64AC21}" srcId="{7EC7F947-F34F-4366-891F-89C7EF10E34C}" destId="{E20719E9-B787-4F6B-A0EF-86C997D94B8B}" srcOrd="2" destOrd="0" parTransId="{3C4DCBD5-8D19-4D31-BEC3-289EDA812F1C}" sibTransId="{77A72271-4A2F-44F8-B96A-C3C23ED6B42E}"/>
    <dgm:cxn modelId="{454AE681-9CDE-4CBB-9ECD-40AEEA0D11DE}" srcId="{7EC7F947-F34F-4366-891F-89C7EF10E34C}" destId="{E17D6A05-D7C6-4A23-91F5-9FA3BDF12F7F}" srcOrd="1" destOrd="0" parTransId="{BB1B080B-2D78-46FC-91D1-315CABCC7FB8}" sibTransId="{907199AD-5EDB-49E4-8FF0-B2F48A0488FD}"/>
    <dgm:cxn modelId="{3BDBE8B8-C307-7947-BE2C-0880D1FC16B7}" type="presOf" srcId="{246E472E-0ABE-4B84-906B-AEF6DAFF2246}" destId="{F496031C-68C8-184A-9BD0-59B96570155A}" srcOrd="0" destOrd="0" presId="urn:microsoft.com/office/officeart/2008/layout/LinedList"/>
    <dgm:cxn modelId="{B98900C2-E4B2-B44E-AC7F-45B5FCF306B8}" type="presOf" srcId="{E17D6A05-D7C6-4A23-91F5-9FA3BDF12F7F}" destId="{E6422EBE-924C-854B-99EA-26B0DD5B20C3}" srcOrd="0" destOrd="0" presId="urn:microsoft.com/office/officeart/2008/layout/LinedList"/>
    <dgm:cxn modelId="{EEB5FACF-1CC3-44F4-BB90-7C98E5FE6390}" srcId="{7EC7F947-F34F-4366-891F-89C7EF10E34C}" destId="{9E63EEDD-0CD9-42D0-B2F1-37E912FC804A}" srcOrd="4" destOrd="0" parTransId="{449FB73A-FFD3-496B-8586-8F19AE99F87F}" sibTransId="{200FD942-CD08-4830-BC8C-EF3877B9E3CA}"/>
    <dgm:cxn modelId="{9214EBEC-E836-1F40-88BE-183E095C63A9}" type="presOf" srcId="{E20719E9-B787-4F6B-A0EF-86C997D94B8B}" destId="{9E5F85D2-02F7-6B4A-8F70-6826DF2C3093}" srcOrd="0" destOrd="0" presId="urn:microsoft.com/office/officeart/2008/layout/LinedList"/>
    <dgm:cxn modelId="{E8EA29F1-F4B9-9C4D-A517-A58020FD7B5F}" type="presOf" srcId="{7AD37FEA-8E01-4E09-AA54-54C15FFDC5A3}" destId="{05143305-266C-E64A-9D2A-26956427058A}" srcOrd="0" destOrd="0" presId="urn:microsoft.com/office/officeart/2008/layout/LinedList"/>
    <dgm:cxn modelId="{F0A55EFA-F158-9444-ADC5-F4686BD3F0E6}" type="presOf" srcId="{9E63EEDD-0CD9-42D0-B2F1-37E912FC804A}" destId="{C739C630-BC6B-0141-94B7-77BF719AB29D}" srcOrd="0" destOrd="0" presId="urn:microsoft.com/office/officeart/2008/layout/LinedList"/>
    <dgm:cxn modelId="{00109A70-4CBA-5D43-8383-FB841FAFC77D}" type="presParOf" srcId="{1A76BBDB-EDD8-804C-B553-95D703F6837D}" destId="{4ADF0511-93D9-7949-A27F-43B6B1A5D87A}" srcOrd="0" destOrd="0" presId="urn:microsoft.com/office/officeart/2008/layout/LinedList"/>
    <dgm:cxn modelId="{C6816842-5725-FD44-AEEF-647880533BFD}" type="presParOf" srcId="{1A76BBDB-EDD8-804C-B553-95D703F6837D}" destId="{AE8C576A-B443-7342-AA87-0EB487CF1C48}" srcOrd="1" destOrd="0" presId="urn:microsoft.com/office/officeart/2008/layout/LinedList"/>
    <dgm:cxn modelId="{7F903FDA-BF10-6942-B074-7CF0E02DE49F}" type="presParOf" srcId="{AE8C576A-B443-7342-AA87-0EB487CF1C48}" destId="{05143305-266C-E64A-9D2A-26956427058A}" srcOrd="0" destOrd="0" presId="urn:microsoft.com/office/officeart/2008/layout/LinedList"/>
    <dgm:cxn modelId="{45E6D6B5-226C-264B-9944-B81C83E46A31}" type="presParOf" srcId="{AE8C576A-B443-7342-AA87-0EB487CF1C48}" destId="{7C1DFD7B-3EBA-954E-8A00-366ECD4E3BAB}" srcOrd="1" destOrd="0" presId="urn:microsoft.com/office/officeart/2008/layout/LinedList"/>
    <dgm:cxn modelId="{5DA1024E-AB30-774E-A420-2AFA9BFFBC99}" type="presParOf" srcId="{1A76BBDB-EDD8-804C-B553-95D703F6837D}" destId="{B5CC229A-178D-1749-BDB7-E072BA4833B3}" srcOrd="2" destOrd="0" presId="urn:microsoft.com/office/officeart/2008/layout/LinedList"/>
    <dgm:cxn modelId="{71829DF1-E7CB-4446-A254-6EA03B51F14C}" type="presParOf" srcId="{1A76BBDB-EDD8-804C-B553-95D703F6837D}" destId="{407CEED1-D949-6148-B003-5344FF5883D9}" srcOrd="3" destOrd="0" presId="urn:microsoft.com/office/officeart/2008/layout/LinedList"/>
    <dgm:cxn modelId="{78348454-E892-4548-9AF4-2E07BEA5AFAA}" type="presParOf" srcId="{407CEED1-D949-6148-B003-5344FF5883D9}" destId="{E6422EBE-924C-854B-99EA-26B0DD5B20C3}" srcOrd="0" destOrd="0" presId="urn:microsoft.com/office/officeart/2008/layout/LinedList"/>
    <dgm:cxn modelId="{BC8A1150-533A-F145-8F28-2A41AFC3DD6D}" type="presParOf" srcId="{407CEED1-D949-6148-B003-5344FF5883D9}" destId="{76BB653E-9F5C-3041-8A59-FDA62D0542A3}" srcOrd="1" destOrd="0" presId="urn:microsoft.com/office/officeart/2008/layout/LinedList"/>
    <dgm:cxn modelId="{E1D7BC24-D1BD-0840-A2F0-5FBEC877AB8D}" type="presParOf" srcId="{1A76BBDB-EDD8-804C-B553-95D703F6837D}" destId="{CB59DA7B-9761-DF49-BC4C-C9545873614C}" srcOrd="4" destOrd="0" presId="urn:microsoft.com/office/officeart/2008/layout/LinedList"/>
    <dgm:cxn modelId="{27AE278A-E8A0-9841-922F-EC210CB0910C}" type="presParOf" srcId="{1A76BBDB-EDD8-804C-B553-95D703F6837D}" destId="{DB3D73E7-FE6A-F846-838D-50691A40A23F}" srcOrd="5" destOrd="0" presId="urn:microsoft.com/office/officeart/2008/layout/LinedList"/>
    <dgm:cxn modelId="{BF6F3BE0-1D58-054A-8FA8-B041727D3F9A}" type="presParOf" srcId="{DB3D73E7-FE6A-F846-838D-50691A40A23F}" destId="{9E5F85D2-02F7-6B4A-8F70-6826DF2C3093}" srcOrd="0" destOrd="0" presId="urn:microsoft.com/office/officeart/2008/layout/LinedList"/>
    <dgm:cxn modelId="{F34DA373-7783-384D-A589-5C94C8E94A5C}" type="presParOf" srcId="{DB3D73E7-FE6A-F846-838D-50691A40A23F}" destId="{C8B19D04-CBC0-6640-A7AF-7A71A2200E11}" srcOrd="1" destOrd="0" presId="urn:microsoft.com/office/officeart/2008/layout/LinedList"/>
    <dgm:cxn modelId="{FD85899B-3EE1-A643-A148-C2D6E8E000BA}" type="presParOf" srcId="{1A76BBDB-EDD8-804C-B553-95D703F6837D}" destId="{3A50E77B-C595-2447-B9AA-CC87E9B3ED43}" srcOrd="6" destOrd="0" presId="urn:microsoft.com/office/officeart/2008/layout/LinedList"/>
    <dgm:cxn modelId="{940B44CC-AD92-8A4F-A8C8-8FAD153A5F73}" type="presParOf" srcId="{1A76BBDB-EDD8-804C-B553-95D703F6837D}" destId="{8F30626B-8687-624A-98CF-DC3C1AFA0CA8}" srcOrd="7" destOrd="0" presId="urn:microsoft.com/office/officeart/2008/layout/LinedList"/>
    <dgm:cxn modelId="{AE38509E-55C0-7649-ABE3-5442843960DA}" type="presParOf" srcId="{8F30626B-8687-624A-98CF-DC3C1AFA0CA8}" destId="{F496031C-68C8-184A-9BD0-59B96570155A}" srcOrd="0" destOrd="0" presId="urn:microsoft.com/office/officeart/2008/layout/LinedList"/>
    <dgm:cxn modelId="{4874DBF1-C33D-0244-A6F5-A864A557F3B4}" type="presParOf" srcId="{8F30626B-8687-624A-98CF-DC3C1AFA0CA8}" destId="{AA308920-5E9E-684B-BF42-0557A9EAF0A6}" srcOrd="1" destOrd="0" presId="urn:microsoft.com/office/officeart/2008/layout/LinedList"/>
    <dgm:cxn modelId="{4E94055A-7ACC-564A-B4CF-098C062B98D5}" type="presParOf" srcId="{1A76BBDB-EDD8-804C-B553-95D703F6837D}" destId="{4615445C-6D06-9A43-AEB3-EA99791009C1}" srcOrd="8" destOrd="0" presId="urn:microsoft.com/office/officeart/2008/layout/LinedList"/>
    <dgm:cxn modelId="{A0DBF841-4DA6-774D-A1E9-8BAED67E0F51}" type="presParOf" srcId="{1A76BBDB-EDD8-804C-B553-95D703F6837D}" destId="{A8CB0528-85C2-D141-AF8C-96CD1A148A94}" srcOrd="9" destOrd="0" presId="urn:microsoft.com/office/officeart/2008/layout/LinedList"/>
    <dgm:cxn modelId="{64DE7D01-0FD6-A74F-B644-5C55A81424E6}" type="presParOf" srcId="{A8CB0528-85C2-D141-AF8C-96CD1A148A94}" destId="{C739C630-BC6B-0141-94B7-77BF719AB29D}" srcOrd="0" destOrd="0" presId="urn:microsoft.com/office/officeart/2008/layout/LinedList"/>
    <dgm:cxn modelId="{13C39463-13D8-3F4F-ACE0-5AC4F631C29D}" type="presParOf" srcId="{A8CB0528-85C2-D141-AF8C-96CD1A148A94}" destId="{00CFF0D0-6B75-3B46-8581-F052DAA46D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C2DFF2-D675-48B2-B185-BDF25DD6A21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BF0250C-4605-458B-84CE-D1F1B7C3C073}">
      <dgm:prSet custT="1"/>
      <dgm:spPr/>
      <dgm:t>
        <a:bodyPr/>
        <a:lstStyle/>
        <a:p>
          <a:r>
            <a:rPr lang="de-DE" sz="1600" b="1" dirty="0"/>
            <a:t>Visual and Statistical </a:t>
          </a:r>
          <a:r>
            <a:rPr lang="de-DE" sz="1600" b="1" dirty="0" err="1"/>
            <a:t>Summaries</a:t>
          </a:r>
          <a:r>
            <a:rPr lang="de-DE" sz="1600" b="1" dirty="0"/>
            <a:t>:</a:t>
          </a:r>
          <a:endParaRPr lang="en-US" sz="1600" b="1" dirty="0"/>
        </a:p>
      </dgm:t>
    </dgm:pt>
    <dgm:pt modelId="{814E9D9F-A2D8-4E1A-99FB-7C83B699D75F}" type="parTrans" cxnId="{FDB236DF-84D7-4D41-A4D1-69E694D75736}">
      <dgm:prSet/>
      <dgm:spPr/>
      <dgm:t>
        <a:bodyPr/>
        <a:lstStyle/>
        <a:p>
          <a:endParaRPr lang="en-US" sz="1600"/>
        </a:p>
      </dgm:t>
    </dgm:pt>
    <dgm:pt modelId="{BE7286BF-3650-4B03-AA5C-77599494E302}" type="sibTrans" cxnId="{FDB236DF-84D7-4D41-A4D1-69E694D75736}">
      <dgm:prSet/>
      <dgm:spPr/>
      <dgm:t>
        <a:bodyPr/>
        <a:lstStyle/>
        <a:p>
          <a:endParaRPr lang="en-US" sz="1600"/>
        </a:p>
      </dgm:t>
    </dgm:pt>
    <dgm:pt modelId="{1CC895C1-97DE-403E-8405-D1D625F18165}">
      <dgm:prSet custT="1"/>
      <dgm:spPr/>
      <dgm:t>
        <a:bodyPr/>
        <a:lstStyle/>
        <a:p>
          <a:r>
            <a:rPr lang="de-DE" sz="1600" dirty="0"/>
            <a:t>Data Quality Assessment</a:t>
          </a:r>
          <a:endParaRPr lang="en-US" sz="1600" dirty="0"/>
        </a:p>
      </dgm:t>
    </dgm:pt>
    <dgm:pt modelId="{E5698045-1302-4590-BFEE-7367E2AC2766}" type="parTrans" cxnId="{E396522B-B9AE-4629-B990-9DC2A3C1A501}">
      <dgm:prSet/>
      <dgm:spPr/>
      <dgm:t>
        <a:bodyPr/>
        <a:lstStyle/>
        <a:p>
          <a:endParaRPr lang="en-US" sz="1600"/>
        </a:p>
      </dgm:t>
    </dgm:pt>
    <dgm:pt modelId="{06C3190E-355E-4CE8-9E73-66EFE4B55907}" type="sibTrans" cxnId="{E396522B-B9AE-4629-B990-9DC2A3C1A501}">
      <dgm:prSet/>
      <dgm:spPr/>
      <dgm:t>
        <a:bodyPr/>
        <a:lstStyle/>
        <a:p>
          <a:endParaRPr lang="en-US" sz="1600"/>
        </a:p>
      </dgm:t>
    </dgm:pt>
    <dgm:pt modelId="{2A59BB2B-84D8-432E-B134-1C55CB0051E5}">
      <dgm:prSet custT="1"/>
      <dgm:spPr/>
      <dgm:t>
        <a:bodyPr/>
        <a:lstStyle/>
        <a:p>
          <a:r>
            <a:rPr lang="de-DE" sz="1600"/>
            <a:t>Missing values, data types, duplicates, outliers etc.</a:t>
          </a:r>
          <a:endParaRPr lang="en-US" sz="1600"/>
        </a:p>
      </dgm:t>
    </dgm:pt>
    <dgm:pt modelId="{F3F258C2-0AE2-464A-A24E-FD2CDAF0A271}" type="parTrans" cxnId="{D37E1C26-9689-4482-B406-BF149C69838B}">
      <dgm:prSet/>
      <dgm:spPr/>
      <dgm:t>
        <a:bodyPr/>
        <a:lstStyle/>
        <a:p>
          <a:endParaRPr lang="en-US" sz="1600"/>
        </a:p>
      </dgm:t>
    </dgm:pt>
    <dgm:pt modelId="{6E6FD1D3-42F3-4287-9895-18394AC7E537}" type="sibTrans" cxnId="{D37E1C26-9689-4482-B406-BF149C69838B}">
      <dgm:prSet/>
      <dgm:spPr/>
      <dgm:t>
        <a:bodyPr/>
        <a:lstStyle/>
        <a:p>
          <a:endParaRPr lang="en-US" sz="1600"/>
        </a:p>
      </dgm:t>
    </dgm:pt>
    <dgm:pt modelId="{873C0EDF-51C4-4EB2-A964-0FD93FD8F7ED}">
      <dgm:prSet custT="1"/>
      <dgm:spPr/>
      <dgm:t>
        <a:bodyPr/>
        <a:lstStyle/>
        <a:p>
          <a:r>
            <a:rPr lang="de-DE" sz="1600"/>
            <a:t>Exploratory Analysis &amp; Visualization</a:t>
          </a:r>
          <a:endParaRPr lang="en-US" sz="1600"/>
        </a:p>
      </dgm:t>
    </dgm:pt>
    <dgm:pt modelId="{44CB12C0-7408-4BC3-B5D0-F8FCC9F26641}" type="parTrans" cxnId="{96C2AC7E-50EB-41C1-8900-883B5C1AD211}">
      <dgm:prSet/>
      <dgm:spPr/>
      <dgm:t>
        <a:bodyPr/>
        <a:lstStyle/>
        <a:p>
          <a:endParaRPr lang="en-US" sz="1600"/>
        </a:p>
      </dgm:t>
    </dgm:pt>
    <dgm:pt modelId="{6879AA90-DE5D-41C9-BFCC-C2C0E0FD68CA}" type="sibTrans" cxnId="{96C2AC7E-50EB-41C1-8900-883B5C1AD211}">
      <dgm:prSet/>
      <dgm:spPr/>
      <dgm:t>
        <a:bodyPr/>
        <a:lstStyle/>
        <a:p>
          <a:endParaRPr lang="en-US" sz="1600"/>
        </a:p>
      </dgm:t>
    </dgm:pt>
    <dgm:pt modelId="{BA452F7F-DF79-4117-B3B4-5BC457617E9D}">
      <dgm:prSet custT="1"/>
      <dgm:spPr/>
      <dgm:t>
        <a:bodyPr/>
        <a:lstStyle/>
        <a:p>
          <a:r>
            <a:rPr lang="de-DE" sz="1600"/>
            <a:t>Feature distributions, relationships, visual patterns etc.</a:t>
          </a:r>
          <a:endParaRPr lang="en-US" sz="1600"/>
        </a:p>
      </dgm:t>
    </dgm:pt>
    <dgm:pt modelId="{1252C839-75CB-423D-8F9D-9C2E76C3011B}" type="parTrans" cxnId="{736E9DC9-3E9A-4797-B579-FA995ABB0BA5}">
      <dgm:prSet/>
      <dgm:spPr/>
      <dgm:t>
        <a:bodyPr/>
        <a:lstStyle/>
        <a:p>
          <a:endParaRPr lang="en-US" sz="1600"/>
        </a:p>
      </dgm:t>
    </dgm:pt>
    <dgm:pt modelId="{05C02E25-8281-4A23-B4ED-453948D94E32}" type="sibTrans" cxnId="{736E9DC9-3E9A-4797-B579-FA995ABB0BA5}">
      <dgm:prSet/>
      <dgm:spPr/>
      <dgm:t>
        <a:bodyPr/>
        <a:lstStyle/>
        <a:p>
          <a:endParaRPr lang="en-US" sz="1600"/>
        </a:p>
      </dgm:t>
    </dgm:pt>
    <dgm:pt modelId="{B81BC85B-3BB2-4AC2-85E3-56BB0FCE8FE9}">
      <dgm:prSet custT="1"/>
      <dgm:spPr/>
      <dgm:t>
        <a:bodyPr/>
        <a:lstStyle/>
        <a:p>
          <a:r>
            <a:rPr lang="de-DE" sz="1600" dirty="0"/>
            <a:t>EDA </a:t>
          </a:r>
          <a:r>
            <a:rPr lang="de-DE" sz="1600" dirty="0" err="1"/>
            <a:t>starting</a:t>
          </a:r>
          <a:r>
            <a:rPr lang="de-DE" sz="1600" dirty="0"/>
            <a:t> </a:t>
          </a:r>
          <a:r>
            <a:rPr lang="de-DE" sz="1600" dirty="0" err="1"/>
            <a:t>with</a:t>
          </a:r>
          <a:r>
            <a:rPr lang="de-DE" sz="1600" dirty="0"/>
            <a:t>: Target Variable Analysis</a:t>
          </a:r>
          <a:endParaRPr lang="en-US" sz="1600" dirty="0"/>
        </a:p>
      </dgm:t>
    </dgm:pt>
    <dgm:pt modelId="{D0CCE452-A389-4F45-A476-783572C8B4E4}" type="parTrans" cxnId="{4514D3C0-ECD6-4704-B174-D62BB4938A0F}">
      <dgm:prSet/>
      <dgm:spPr/>
      <dgm:t>
        <a:bodyPr/>
        <a:lstStyle/>
        <a:p>
          <a:endParaRPr lang="en-US" sz="1600"/>
        </a:p>
      </dgm:t>
    </dgm:pt>
    <dgm:pt modelId="{11BF5312-7AC4-4CEB-A7B3-A70FD38CB31F}" type="sibTrans" cxnId="{4514D3C0-ECD6-4704-B174-D62BB4938A0F}">
      <dgm:prSet/>
      <dgm:spPr/>
      <dgm:t>
        <a:bodyPr/>
        <a:lstStyle/>
        <a:p>
          <a:endParaRPr lang="en-US" sz="1600"/>
        </a:p>
      </dgm:t>
    </dgm:pt>
    <dgm:pt modelId="{2BDF9785-34A4-4B0D-AF97-CA73DD6664AC}">
      <dgm:prSet custT="1"/>
      <dgm:spPr/>
      <dgm:t>
        <a:bodyPr/>
        <a:lstStyle/>
        <a:p>
          <a:r>
            <a:rPr lang="de-DE" sz="1600" dirty="0"/>
            <a:t>Next Slide </a:t>
          </a:r>
        </a:p>
      </dgm:t>
    </dgm:pt>
    <dgm:pt modelId="{4CD4F703-3ED8-42A5-924E-EBCC1FB070CD}" type="parTrans" cxnId="{1B426DCB-2CCB-41C3-AF44-F0E2066CB603}">
      <dgm:prSet/>
      <dgm:spPr/>
      <dgm:t>
        <a:bodyPr/>
        <a:lstStyle/>
        <a:p>
          <a:endParaRPr lang="de-DE" sz="1600"/>
        </a:p>
      </dgm:t>
    </dgm:pt>
    <dgm:pt modelId="{035EA2CB-18B9-42F5-96B1-840FF86AD625}" type="sibTrans" cxnId="{1B426DCB-2CCB-41C3-AF44-F0E2066CB603}">
      <dgm:prSet/>
      <dgm:spPr/>
      <dgm:t>
        <a:bodyPr/>
        <a:lstStyle/>
        <a:p>
          <a:endParaRPr lang="de-DE" sz="1600"/>
        </a:p>
      </dgm:t>
    </dgm:pt>
    <dgm:pt modelId="{8FD86D8F-1B41-4722-83EE-3940128E15A0}" type="pres">
      <dgm:prSet presAssocID="{6FC2DFF2-D675-48B2-B185-BDF25DD6A2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3A6560-A4E0-4DA5-889A-51F258E92E01}" type="pres">
      <dgm:prSet presAssocID="{7BF0250C-4605-458B-84CE-D1F1B7C3C073}" presName="hierRoot1" presStyleCnt="0"/>
      <dgm:spPr/>
    </dgm:pt>
    <dgm:pt modelId="{88B29A4B-A0B0-4FAB-867F-A96F01EA9F26}" type="pres">
      <dgm:prSet presAssocID="{7BF0250C-4605-458B-84CE-D1F1B7C3C073}" presName="composite" presStyleCnt="0"/>
      <dgm:spPr/>
    </dgm:pt>
    <dgm:pt modelId="{4538E5B9-DF24-4291-9F54-E4B2F2FCC527}" type="pres">
      <dgm:prSet presAssocID="{7BF0250C-4605-458B-84CE-D1F1B7C3C073}" presName="background" presStyleLbl="node0" presStyleIdx="0" presStyleCnt="4"/>
      <dgm:spPr/>
    </dgm:pt>
    <dgm:pt modelId="{924C1E86-D248-48D0-B1B0-F51CDD73F05A}" type="pres">
      <dgm:prSet presAssocID="{7BF0250C-4605-458B-84CE-D1F1B7C3C073}" presName="text" presStyleLbl="fgAcc0" presStyleIdx="0" presStyleCnt="4">
        <dgm:presLayoutVars>
          <dgm:chPref val="3"/>
        </dgm:presLayoutVars>
      </dgm:prSet>
      <dgm:spPr/>
    </dgm:pt>
    <dgm:pt modelId="{749822AF-CA59-4A16-B162-81833BD78990}" type="pres">
      <dgm:prSet presAssocID="{7BF0250C-4605-458B-84CE-D1F1B7C3C073}" presName="hierChild2" presStyleCnt="0"/>
      <dgm:spPr/>
    </dgm:pt>
    <dgm:pt modelId="{73B90D8E-22CD-4926-A7EE-B32C4A86AB60}" type="pres">
      <dgm:prSet presAssocID="{1CC895C1-97DE-403E-8405-D1D625F18165}" presName="hierRoot1" presStyleCnt="0"/>
      <dgm:spPr/>
    </dgm:pt>
    <dgm:pt modelId="{7726EDAE-10F6-48E7-A9B5-EFA91CDC4FC8}" type="pres">
      <dgm:prSet presAssocID="{1CC895C1-97DE-403E-8405-D1D625F18165}" presName="composite" presStyleCnt="0"/>
      <dgm:spPr/>
    </dgm:pt>
    <dgm:pt modelId="{0A8B519B-0EE0-415F-B6C4-3EDF742CC318}" type="pres">
      <dgm:prSet presAssocID="{1CC895C1-97DE-403E-8405-D1D625F18165}" presName="background" presStyleLbl="node0" presStyleIdx="1" presStyleCnt="4"/>
      <dgm:spPr/>
    </dgm:pt>
    <dgm:pt modelId="{573109AC-E28B-4117-B6D5-8BED555CFA73}" type="pres">
      <dgm:prSet presAssocID="{1CC895C1-97DE-403E-8405-D1D625F18165}" presName="text" presStyleLbl="fgAcc0" presStyleIdx="1" presStyleCnt="4">
        <dgm:presLayoutVars>
          <dgm:chPref val="3"/>
        </dgm:presLayoutVars>
      </dgm:prSet>
      <dgm:spPr/>
    </dgm:pt>
    <dgm:pt modelId="{C46F0CE5-C721-4199-94FF-E3E34A8F982A}" type="pres">
      <dgm:prSet presAssocID="{1CC895C1-97DE-403E-8405-D1D625F18165}" presName="hierChild2" presStyleCnt="0"/>
      <dgm:spPr/>
    </dgm:pt>
    <dgm:pt modelId="{C57096B8-C3FD-415F-AFC8-E84D78845179}" type="pres">
      <dgm:prSet presAssocID="{F3F258C2-0AE2-464A-A24E-FD2CDAF0A271}" presName="Name10" presStyleLbl="parChTrans1D2" presStyleIdx="0" presStyleCnt="3"/>
      <dgm:spPr/>
    </dgm:pt>
    <dgm:pt modelId="{6CC9687C-CA2F-4480-8D51-DF5496E4324A}" type="pres">
      <dgm:prSet presAssocID="{2A59BB2B-84D8-432E-B134-1C55CB0051E5}" presName="hierRoot2" presStyleCnt="0"/>
      <dgm:spPr/>
    </dgm:pt>
    <dgm:pt modelId="{777156A8-95BC-444F-B9A1-4471FD41FC69}" type="pres">
      <dgm:prSet presAssocID="{2A59BB2B-84D8-432E-B134-1C55CB0051E5}" presName="composite2" presStyleCnt="0"/>
      <dgm:spPr/>
    </dgm:pt>
    <dgm:pt modelId="{91271FC0-FE09-47D2-A72C-4406364944EF}" type="pres">
      <dgm:prSet presAssocID="{2A59BB2B-84D8-432E-B134-1C55CB0051E5}" presName="background2" presStyleLbl="node2" presStyleIdx="0" presStyleCnt="3"/>
      <dgm:spPr/>
    </dgm:pt>
    <dgm:pt modelId="{79C280F5-87C5-4AE3-B2E3-FEA3F1267541}" type="pres">
      <dgm:prSet presAssocID="{2A59BB2B-84D8-432E-B134-1C55CB0051E5}" presName="text2" presStyleLbl="fgAcc2" presStyleIdx="0" presStyleCnt="3">
        <dgm:presLayoutVars>
          <dgm:chPref val="3"/>
        </dgm:presLayoutVars>
      </dgm:prSet>
      <dgm:spPr/>
    </dgm:pt>
    <dgm:pt modelId="{F0141278-63A6-4282-A4F2-D9551C854B79}" type="pres">
      <dgm:prSet presAssocID="{2A59BB2B-84D8-432E-B134-1C55CB0051E5}" presName="hierChild3" presStyleCnt="0"/>
      <dgm:spPr/>
    </dgm:pt>
    <dgm:pt modelId="{89AA222E-817B-4083-B37D-E69CB4682E2B}" type="pres">
      <dgm:prSet presAssocID="{873C0EDF-51C4-4EB2-A964-0FD93FD8F7ED}" presName="hierRoot1" presStyleCnt="0"/>
      <dgm:spPr/>
    </dgm:pt>
    <dgm:pt modelId="{AE83296A-EEA1-419D-ADF3-9A54B65F889E}" type="pres">
      <dgm:prSet presAssocID="{873C0EDF-51C4-4EB2-A964-0FD93FD8F7ED}" presName="composite" presStyleCnt="0"/>
      <dgm:spPr/>
    </dgm:pt>
    <dgm:pt modelId="{B32EF0DE-7F1A-4C86-ABAE-675076D383DB}" type="pres">
      <dgm:prSet presAssocID="{873C0EDF-51C4-4EB2-A964-0FD93FD8F7ED}" presName="background" presStyleLbl="node0" presStyleIdx="2" presStyleCnt="4"/>
      <dgm:spPr/>
    </dgm:pt>
    <dgm:pt modelId="{7078639C-5292-4B32-9A08-38BB79EC913C}" type="pres">
      <dgm:prSet presAssocID="{873C0EDF-51C4-4EB2-A964-0FD93FD8F7ED}" presName="text" presStyleLbl="fgAcc0" presStyleIdx="2" presStyleCnt="4">
        <dgm:presLayoutVars>
          <dgm:chPref val="3"/>
        </dgm:presLayoutVars>
      </dgm:prSet>
      <dgm:spPr/>
    </dgm:pt>
    <dgm:pt modelId="{58DEC575-E813-44A6-8378-D004A6B1A427}" type="pres">
      <dgm:prSet presAssocID="{873C0EDF-51C4-4EB2-A964-0FD93FD8F7ED}" presName="hierChild2" presStyleCnt="0"/>
      <dgm:spPr/>
    </dgm:pt>
    <dgm:pt modelId="{1B0F8459-3F3F-46FC-B9F2-C7112485F5AD}" type="pres">
      <dgm:prSet presAssocID="{1252C839-75CB-423D-8F9D-9C2E76C3011B}" presName="Name10" presStyleLbl="parChTrans1D2" presStyleIdx="1" presStyleCnt="3"/>
      <dgm:spPr/>
    </dgm:pt>
    <dgm:pt modelId="{1D4E2C42-43DF-4F08-9675-1BD71BB3C85E}" type="pres">
      <dgm:prSet presAssocID="{BA452F7F-DF79-4117-B3B4-5BC457617E9D}" presName="hierRoot2" presStyleCnt="0"/>
      <dgm:spPr/>
    </dgm:pt>
    <dgm:pt modelId="{ED504E21-539D-489F-B765-B2C7560DADB8}" type="pres">
      <dgm:prSet presAssocID="{BA452F7F-DF79-4117-B3B4-5BC457617E9D}" presName="composite2" presStyleCnt="0"/>
      <dgm:spPr/>
    </dgm:pt>
    <dgm:pt modelId="{5DB504B3-E026-4773-97CB-C883084D8553}" type="pres">
      <dgm:prSet presAssocID="{BA452F7F-DF79-4117-B3B4-5BC457617E9D}" presName="background2" presStyleLbl="node2" presStyleIdx="1" presStyleCnt="3"/>
      <dgm:spPr/>
    </dgm:pt>
    <dgm:pt modelId="{A14388D7-32AE-4348-A3FF-670A571C437B}" type="pres">
      <dgm:prSet presAssocID="{BA452F7F-DF79-4117-B3B4-5BC457617E9D}" presName="text2" presStyleLbl="fgAcc2" presStyleIdx="1" presStyleCnt="3">
        <dgm:presLayoutVars>
          <dgm:chPref val="3"/>
        </dgm:presLayoutVars>
      </dgm:prSet>
      <dgm:spPr/>
    </dgm:pt>
    <dgm:pt modelId="{5E171ECB-4957-442F-9841-0755FC570F64}" type="pres">
      <dgm:prSet presAssocID="{BA452F7F-DF79-4117-B3B4-5BC457617E9D}" presName="hierChild3" presStyleCnt="0"/>
      <dgm:spPr/>
    </dgm:pt>
    <dgm:pt modelId="{8D95B586-1EB2-4062-B60F-0D69C585D077}" type="pres">
      <dgm:prSet presAssocID="{B81BC85B-3BB2-4AC2-85E3-56BB0FCE8FE9}" presName="hierRoot1" presStyleCnt="0"/>
      <dgm:spPr/>
    </dgm:pt>
    <dgm:pt modelId="{B7BE5158-0444-4DEF-9C13-C5DEEE57D40F}" type="pres">
      <dgm:prSet presAssocID="{B81BC85B-3BB2-4AC2-85E3-56BB0FCE8FE9}" presName="composite" presStyleCnt="0"/>
      <dgm:spPr/>
    </dgm:pt>
    <dgm:pt modelId="{146A7E89-622F-4139-A465-B08E3468EEE4}" type="pres">
      <dgm:prSet presAssocID="{B81BC85B-3BB2-4AC2-85E3-56BB0FCE8FE9}" presName="background" presStyleLbl="node0" presStyleIdx="3" presStyleCnt="4"/>
      <dgm:spPr/>
    </dgm:pt>
    <dgm:pt modelId="{A426D313-B950-4B75-A3A9-73F37DF1DD9F}" type="pres">
      <dgm:prSet presAssocID="{B81BC85B-3BB2-4AC2-85E3-56BB0FCE8FE9}" presName="text" presStyleLbl="fgAcc0" presStyleIdx="3" presStyleCnt="4">
        <dgm:presLayoutVars>
          <dgm:chPref val="3"/>
        </dgm:presLayoutVars>
      </dgm:prSet>
      <dgm:spPr/>
    </dgm:pt>
    <dgm:pt modelId="{16861730-1844-423E-9C9E-840A24CAECCC}" type="pres">
      <dgm:prSet presAssocID="{B81BC85B-3BB2-4AC2-85E3-56BB0FCE8FE9}" presName="hierChild2" presStyleCnt="0"/>
      <dgm:spPr/>
    </dgm:pt>
    <dgm:pt modelId="{7EDACDDD-3B33-4DC9-9255-88F8E90B6572}" type="pres">
      <dgm:prSet presAssocID="{4CD4F703-3ED8-42A5-924E-EBCC1FB070CD}" presName="Name10" presStyleLbl="parChTrans1D2" presStyleIdx="2" presStyleCnt="3"/>
      <dgm:spPr/>
    </dgm:pt>
    <dgm:pt modelId="{729A7BC1-C4DC-4E4A-9E10-4E8436873594}" type="pres">
      <dgm:prSet presAssocID="{2BDF9785-34A4-4B0D-AF97-CA73DD6664AC}" presName="hierRoot2" presStyleCnt="0"/>
      <dgm:spPr/>
    </dgm:pt>
    <dgm:pt modelId="{19C038BD-9841-4990-A974-9E044EBB0C8D}" type="pres">
      <dgm:prSet presAssocID="{2BDF9785-34A4-4B0D-AF97-CA73DD6664AC}" presName="composite2" presStyleCnt="0"/>
      <dgm:spPr/>
    </dgm:pt>
    <dgm:pt modelId="{3769F4DC-F311-4910-AF9D-1B354B6BF67B}" type="pres">
      <dgm:prSet presAssocID="{2BDF9785-34A4-4B0D-AF97-CA73DD6664AC}" presName="background2" presStyleLbl="node2" presStyleIdx="2" presStyleCnt="3"/>
      <dgm:spPr/>
    </dgm:pt>
    <dgm:pt modelId="{AABC14AA-D30E-4E56-B10A-3DC71AA654C4}" type="pres">
      <dgm:prSet presAssocID="{2BDF9785-34A4-4B0D-AF97-CA73DD6664AC}" presName="text2" presStyleLbl="fgAcc2" presStyleIdx="2" presStyleCnt="3">
        <dgm:presLayoutVars>
          <dgm:chPref val="3"/>
        </dgm:presLayoutVars>
      </dgm:prSet>
      <dgm:spPr/>
    </dgm:pt>
    <dgm:pt modelId="{281858C0-E36D-4DD0-8E6F-740A7D038281}" type="pres">
      <dgm:prSet presAssocID="{2BDF9785-34A4-4B0D-AF97-CA73DD6664AC}" presName="hierChild3" presStyleCnt="0"/>
      <dgm:spPr/>
    </dgm:pt>
  </dgm:ptLst>
  <dgm:cxnLst>
    <dgm:cxn modelId="{FA9AB305-F683-2C45-8248-BB3263955CC0}" type="presOf" srcId="{2A59BB2B-84D8-432E-B134-1C55CB0051E5}" destId="{79C280F5-87C5-4AE3-B2E3-FEA3F1267541}" srcOrd="0" destOrd="0" presId="urn:microsoft.com/office/officeart/2005/8/layout/hierarchy1"/>
    <dgm:cxn modelId="{9D03B80C-77F4-9E4E-AF9F-010A5BB0EC82}" type="presOf" srcId="{4CD4F703-3ED8-42A5-924E-EBCC1FB070CD}" destId="{7EDACDDD-3B33-4DC9-9255-88F8E90B6572}" srcOrd="0" destOrd="0" presId="urn:microsoft.com/office/officeart/2005/8/layout/hierarchy1"/>
    <dgm:cxn modelId="{D37E1C26-9689-4482-B406-BF149C69838B}" srcId="{1CC895C1-97DE-403E-8405-D1D625F18165}" destId="{2A59BB2B-84D8-432E-B134-1C55CB0051E5}" srcOrd="0" destOrd="0" parTransId="{F3F258C2-0AE2-464A-A24E-FD2CDAF0A271}" sibTransId="{6E6FD1D3-42F3-4287-9895-18394AC7E537}"/>
    <dgm:cxn modelId="{BAE31E28-485A-4643-BB7D-ACE976806957}" type="presOf" srcId="{1252C839-75CB-423D-8F9D-9C2E76C3011B}" destId="{1B0F8459-3F3F-46FC-B9F2-C7112485F5AD}" srcOrd="0" destOrd="0" presId="urn:microsoft.com/office/officeart/2005/8/layout/hierarchy1"/>
    <dgm:cxn modelId="{E396522B-B9AE-4629-B990-9DC2A3C1A501}" srcId="{6FC2DFF2-D675-48B2-B185-BDF25DD6A21A}" destId="{1CC895C1-97DE-403E-8405-D1D625F18165}" srcOrd="1" destOrd="0" parTransId="{E5698045-1302-4590-BFEE-7367E2AC2766}" sibTransId="{06C3190E-355E-4CE8-9E73-66EFE4B55907}"/>
    <dgm:cxn modelId="{189E6160-3B5D-4444-9497-ED5E2F7C9AC0}" type="presOf" srcId="{B81BC85B-3BB2-4AC2-85E3-56BB0FCE8FE9}" destId="{A426D313-B950-4B75-A3A9-73F37DF1DD9F}" srcOrd="0" destOrd="0" presId="urn:microsoft.com/office/officeart/2005/8/layout/hierarchy1"/>
    <dgm:cxn modelId="{EC948278-9D1F-0449-B951-0F81A55D3286}" type="presOf" srcId="{873C0EDF-51C4-4EB2-A964-0FD93FD8F7ED}" destId="{7078639C-5292-4B32-9A08-38BB79EC913C}" srcOrd="0" destOrd="0" presId="urn:microsoft.com/office/officeart/2005/8/layout/hierarchy1"/>
    <dgm:cxn modelId="{96C2AC7E-50EB-41C1-8900-883B5C1AD211}" srcId="{6FC2DFF2-D675-48B2-B185-BDF25DD6A21A}" destId="{873C0EDF-51C4-4EB2-A964-0FD93FD8F7ED}" srcOrd="2" destOrd="0" parTransId="{44CB12C0-7408-4BC3-B5D0-F8FCC9F26641}" sibTransId="{6879AA90-DE5D-41C9-BFCC-C2C0E0FD68CA}"/>
    <dgm:cxn modelId="{62BDE781-52F4-A447-B35E-0CF937E698F8}" type="presOf" srcId="{7BF0250C-4605-458B-84CE-D1F1B7C3C073}" destId="{924C1E86-D248-48D0-B1B0-F51CDD73F05A}" srcOrd="0" destOrd="0" presId="urn:microsoft.com/office/officeart/2005/8/layout/hierarchy1"/>
    <dgm:cxn modelId="{CBC00B98-77D3-3B4D-A544-27CA5E7C2217}" type="presOf" srcId="{2BDF9785-34A4-4B0D-AF97-CA73DD6664AC}" destId="{AABC14AA-D30E-4E56-B10A-3DC71AA654C4}" srcOrd="0" destOrd="0" presId="urn:microsoft.com/office/officeart/2005/8/layout/hierarchy1"/>
    <dgm:cxn modelId="{AC3DEEB0-0696-8247-AA56-EE2696B78560}" type="presOf" srcId="{1CC895C1-97DE-403E-8405-D1D625F18165}" destId="{573109AC-E28B-4117-B6D5-8BED555CFA73}" srcOrd="0" destOrd="0" presId="urn:microsoft.com/office/officeart/2005/8/layout/hierarchy1"/>
    <dgm:cxn modelId="{4514D3C0-ECD6-4704-B174-D62BB4938A0F}" srcId="{6FC2DFF2-D675-48B2-B185-BDF25DD6A21A}" destId="{B81BC85B-3BB2-4AC2-85E3-56BB0FCE8FE9}" srcOrd="3" destOrd="0" parTransId="{D0CCE452-A389-4F45-A476-783572C8B4E4}" sibTransId="{11BF5312-7AC4-4CEB-A7B3-A70FD38CB31F}"/>
    <dgm:cxn modelId="{8C4505C7-5181-FB40-8C47-0F5C0A75D77B}" type="presOf" srcId="{6FC2DFF2-D675-48B2-B185-BDF25DD6A21A}" destId="{8FD86D8F-1B41-4722-83EE-3940128E15A0}" srcOrd="0" destOrd="0" presId="urn:microsoft.com/office/officeart/2005/8/layout/hierarchy1"/>
    <dgm:cxn modelId="{736E9DC9-3E9A-4797-B579-FA995ABB0BA5}" srcId="{873C0EDF-51C4-4EB2-A964-0FD93FD8F7ED}" destId="{BA452F7F-DF79-4117-B3B4-5BC457617E9D}" srcOrd="0" destOrd="0" parTransId="{1252C839-75CB-423D-8F9D-9C2E76C3011B}" sibTransId="{05C02E25-8281-4A23-B4ED-453948D94E32}"/>
    <dgm:cxn modelId="{1B426DCB-2CCB-41C3-AF44-F0E2066CB603}" srcId="{B81BC85B-3BB2-4AC2-85E3-56BB0FCE8FE9}" destId="{2BDF9785-34A4-4B0D-AF97-CA73DD6664AC}" srcOrd="0" destOrd="0" parTransId="{4CD4F703-3ED8-42A5-924E-EBCC1FB070CD}" sibTransId="{035EA2CB-18B9-42F5-96B1-840FF86AD625}"/>
    <dgm:cxn modelId="{FDB236DF-84D7-4D41-A4D1-69E694D75736}" srcId="{6FC2DFF2-D675-48B2-B185-BDF25DD6A21A}" destId="{7BF0250C-4605-458B-84CE-D1F1B7C3C073}" srcOrd="0" destOrd="0" parTransId="{814E9D9F-A2D8-4E1A-99FB-7C83B699D75F}" sibTransId="{BE7286BF-3650-4B03-AA5C-77599494E302}"/>
    <dgm:cxn modelId="{6A720EE2-A80F-0745-8C71-B496AD61DB05}" type="presOf" srcId="{BA452F7F-DF79-4117-B3B4-5BC457617E9D}" destId="{A14388D7-32AE-4348-A3FF-670A571C437B}" srcOrd="0" destOrd="0" presId="urn:microsoft.com/office/officeart/2005/8/layout/hierarchy1"/>
    <dgm:cxn modelId="{FBD1A3E9-82E9-A040-A722-8A0E9DA038CF}" type="presOf" srcId="{F3F258C2-0AE2-464A-A24E-FD2CDAF0A271}" destId="{C57096B8-C3FD-415F-AFC8-E84D78845179}" srcOrd="0" destOrd="0" presId="urn:microsoft.com/office/officeart/2005/8/layout/hierarchy1"/>
    <dgm:cxn modelId="{A271922A-59C2-704C-A508-7EA6C30AA39F}" type="presParOf" srcId="{8FD86D8F-1B41-4722-83EE-3940128E15A0}" destId="{883A6560-A4E0-4DA5-889A-51F258E92E01}" srcOrd="0" destOrd="0" presId="urn:microsoft.com/office/officeart/2005/8/layout/hierarchy1"/>
    <dgm:cxn modelId="{E189BD5D-34BB-D745-946E-7882D253F751}" type="presParOf" srcId="{883A6560-A4E0-4DA5-889A-51F258E92E01}" destId="{88B29A4B-A0B0-4FAB-867F-A96F01EA9F26}" srcOrd="0" destOrd="0" presId="urn:microsoft.com/office/officeart/2005/8/layout/hierarchy1"/>
    <dgm:cxn modelId="{A075296E-091E-974F-819E-F33F58F417BC}" type="presParOf" srcId="{88B29A4B-A0B0-4FAB-867F-A96F01EA9F26}" destId="{4538E5B9-DF24-4291-9F54-E4B2F2FCC527}" srcOrd="0" destOrd="0" presId="urn:microsoft.com/office/officeart/2005/8/layout/hierarchy1"/>
    <dgm:cxn modelId="{7977C87A-108D-3F4F-B141-4279BD381605}" type="presParOf" srcId="{88B29A4B-A0B0-4FAB-867F-A96F01EA9F26}" destId="{924C1E86-D248-48D0-B1B0-F51CDD73F05A}" srcOrd="1" destOrd="0" presId="urn:microsoft.com/office/officeart/2005/8/layout/hierarchy1"/>
    <dgm:cxn modelId="{B70CA330-FB62-E24E-87FC-0EA43CDC28D2}" type="presParOf" srcId="{883A6560-A4E0-4DA5-889A-51F258E92E01}" destId="{749822AF-CA59-4A16-B162-81833BD78990}" srcOrd="1" destOrd="0" presId="urn:microsoft.com/office/officeart/2005/8/layout/hierarchy1"/>
    <dgm:cxn modelId="{29B8670B-42C2-B742-A9BA-4B77573411DA}" type="presParOf" srcId="{8FD86D8F-1B41-4722-83EE-3940128E15A0}" destId="{73B90D8E-22CD-4926-A7EE-B32C4A86AB60}" srcOrd="1" destOrd="0" presId="urn:microsoft.com/office/officeart/2005/8/layout/hierarchy1"/>
    <dgm:cxn modelId="{FD04587B-B6F4-164C-8B7A-2151CBA0FC5D}" type="presParOf" srcId="{73B90D8E-22CD-4926-A7EE-B32C4A86AB60}" destId="{7726EDAE-10F6-48E7-A9B5-EFA91CDC4FC8}" srcOrd="0" destOrd="0" presId="urn:microsoft.com/office/officeart/2005/8/layout/hierarchy1"/>
    <dgm:cxn modelId="{F5E10A5E-006A-0043-90EA-675F0654AB19}" type="presParOf" srcId="{7726EDAE-10F6-48E7-A9B5-EFA91CDC4FC8}" destId="{0A8B519B-0EE0-415F-B6C4-3EDF742CC318}" srcOrd="0" destOrd="0" presId="urn:microsoft.com/office/officeart/2005/8/layout/hierarchy1"/>
    <dgm:cxn modelId="{888E7408-A9A8-0348-977B-12AC7E747A56}" type="presParOf" srcId="{7726EDAE-10F6-48E7-A9B5-EFA91CDC4FC8}" destId="{573109AC-E28B-4117-B6D5-8BED555CFA73}" srcOrd="1" destOrd="0" presId="urn:microsoft.com/office/officeart/2005/8/layout/hierarchy1"/>
    <dgm:cxn modelId="{85FED6F0-2D2E-3149-98E8-8466AA69EF6B}" type="presParOf" srcId="{73B90D8E-22CD-4926-A7EE-B32C4A86AB60}" destId="{C46F0CE5-C721-4199-94FF-E3E34A8F982A}" srcOrd="1" destOrd="0" presId="urn:microsoft.com/office/officeart/2005/8/layout/hierarchy1"/>
    <dgm:cxn modelId="{7CB62DEE-6C18-814E-B416-1DE4A4E1672C}" type="presParOf" srcId="{C46F0CE5-C721-4199-94FF-E3E34A8F982A}" destId="{C57096B8-C3FD-415F-AFC8-E84D78845179}" srcOrd="0" destOrd="0" presId="urn:microsoft.com/office/officeart/2005/8/layout/hierarchy1"/>
    <dgm:cxn modelId="{F5772CA2-01D7-854F-8918-A35EA4BB5924}" type="presParOf" srcId="{C46F0CE5-C721-4199-94FF-E3E34A8F982A}" destId="{6CC9687C-CA2F-4480-8D51-DF5496E4324A}" srcOrd="1" destOrd="0" presId="urn:microsoft.com/office/officeart/2005/8/layout/hierarchy1"/>
    <dgm:cxn modelId="{44669422-8283-CF4C-968E-CCF0CF76E323}" type="presParOf" srcId="{6CC9687C-CA2F-4480-8D51-DF5496E4324A}" destId="{777156A8-95BC-444F-B9A1-4471FD41FC69}" srcOrd="0" destOrd="0" presId="urn:microsoft.com/office/officeart/2005/8/layout/hierarchy1"/>
    <dgm:cxn modelId="{44277FA9-99E3-B54A-835A-3A8126896EA6}" type="presParOf" srcId="{777156A8-95BC-444F-B9A1-4471FD41FC69}" destId="{91271FC0-FE09-47D2-A72C-4406364944EF}" srcOrd="0" destOrd="0" presId="urn:microsoft.com/office/officeart/2005/8/layout/hierarchy1"/>
    <dgm:cxn modelId="{2EE52BB0-4688-E346-B16E-A0C938F46EE3}" type="presParOf" srcId="{777156A8-95BC-444F-B9A1-4471FD41FC69}" destId="{79C280F5-87C5-4AE3-B2E3-FEA3F1267541}" srcOrd="1" destOrd="0" presId="urn:microsoft.com/office/officeart/2005/8/layout/hierarchy1"/>
    <dgm:cxn modelId="{3D2671B7-E2FE-6545-B61B-17E9C086F5EF}" type="presParOf" srcId="{6CC9687C-CA2F-4480-8D51-DF5496E4324A}" destId="{F0141278-63A6-4282-A4F2-D9551C854B79}" srcOrd="1" destOrd="0" presId="urn:microsoft.com/office/officeart/2005/8/layout/hierarchy1"/>
    <dgm:cxn modelId="{49FF7953-E55F-AD43-B8B9-237E917703C5}" type="presParOf" srcId="{8FD86D8F-1B41-4722-83EE-3940128E15A0}" destId="{89AA222E-817B-4083-B37D-E69CB4682E2B}" srcOrd="2" destOrd="0" presId="urn:microsoft.com/office/officeart/2005/8/layout/hierarchy1"/>
    <dgm:cxn modelId="{698B1312-B019-584A-9284-9188FA48D2E4}" type="presParOf" srcId="{89AA222E-817B-4083-B37D-E69CB4682E2B}" destId="{AE83296A-EEA1-419D-ADF3-9A54B65F889E}" srcOrd="0" destOrd="0" presId="urn:microsoft.com/office/officeart/2005/8/layout/hierarchy1"/>
    <dgm:cxn modelId="{F4B962EE-A00F-E94A-AB0E-6FD890BB15F8}" type="presParOf" srcId="{AE83296A-EEA1-419D-ADF3-9A54B65F889E}" destId="{B32EF0DE-7F1A-4C86-ABAE-675076D383DB}" srcOrd="0" destOrd="0" presId="urn:microsoft.com/office/officeart/2005/8/layout/hierarchy1"/>
    <dgm:cxn modelId="{FA3686A8-BAE5-2342-AC46-240B613527AD}" type="presParOf" srcId="{AE83296A-EEA1-419D-ADF3-9A54B65F889E}" destId="{7078639C-5292-4B32-9A08-38BB79EC913C}" srcOrd="1" destOrd="0" presId="urn:microsoft.com/office/officeart/2005/8/layout/hierarchy1"/>
    <dgm:cxn modelId="{63AA7046-3B29-AF4D-8C22-656D5D0EE98F}" type="presParOf" srcId="{89AA222E-817B-4083-B37D-E69CB4682E2B}" destId="{58DEC575-E813-44A6-8378-D004A6B1A427}" srcOrd="1" destOrd="0" presId="urn:microsoft.com/office/officeart/2005/8/layout/hierarchy1"/>
    <dgm:cxn modelId="{B704A0DF-495A-6F44-BD33-D58F39775D02}" type="presParOf" srcId="{58DEC575-E813-44A6-8378-D004A6B1A427}" destId="{1B0F8459-3F3F-46FC-B9F2-C7112485F5AD}" srcOrd="0" destOrd="0" presId="urn:microsoft.com/office/officeart/2005/8/layout/hierarchy1"/>
    <dgm:cxn modelId="{83C13DD4-191B-7642-8669-1B9424942DD2}" type="presParOf" srcId="{58DEC575-E813-44A6-8378-D004A6B1A427}" destId="{1D4E2C42-43DF-4F08-9675-1BD71BB3C85E}" srcOrd="1" destOrd="0" presId="urn:microsoft.com/office/officeart/2005/8/layout/hierarchy1"/>
    <dgm:cxn modelId="{DBCE674D-E79E-D348-B52B-5B77E6E9C11B}" type="presParOf" srcId="{1D4E2C42-43DF-4F08-9675-1BD71BB3C85E}" destId="{ED504E21-539D-489F-B765-B2C7560DADB8}" srcOrd="0" destOrd="0" presId="urn:microsoft.com/office/officeart/2005/8/layout/hierarchy1"/>
    <dgm:cxn modelId="{2B568071-A64D-6A4E-A273-DF693ACD9F8D}" type="presParOf" srcId="{ED504E21-539D-489F-B765-B2C7560DADB8}" destId="{5DB504B3-E026-4773-97CB-C883084D8553}" srcOrd="0" destOrd="0" presId="urn:microsoft.com/office/officeart/2005/8/layout/hierarchy1"/>
    <dgm:cxn modelId="{BA92B1F5-9CC2-F849-9685-877EEE61D07B}" type="presParOf" srcId="{ED504E21-539D-489F-B765-B2C7560DADB8}" destId="{A14388D7-32AE-4348-A3FF-670A571C437B}" srcOrd="1" destOrd="0" presId="urn:microsoft.com/office/officeart/2005/8/layout/hierarchy1"/>
    <dgm:cxn modelId="{842AFE45-33C8-9A4D-B3D9-86481D1DC94E}" type="presParOf" srcId="{1D4E2C42-43DF-4F08-9675-1BD71BB3C85E}" destId="{5E171ECB-4957-442F-9841-0755FC570F64}" srcOrd="1" destOrd="0" presId="urn:microsoft.com/office/officeart/2005/8/layout/hierarchy1"/>
    <dgm:cxn modelId="{AE933E23-34B5-6047-982E-51F789444D56}" type="presParOf" srcId="{8FD86D8F-1B41-4722-83EE-3940128E15A0}" destId="{8D95B586-1EB2-4062-B60F-0D69C585D077}" srcOrd="3" destOrd="0" presId="urn:microsoft.com/office/officeart/2005/8/layout/hierarchy1"/>
    <dgm:cxn modelId="{D8372D9A-BB07-FD47-8340-C8939CA8D88D}" type="presParOf" srcId="{8D95B586-1EB2-4062-B60F-0D69C585D077}" destId="{B7BE5158-0444-4DEF-9C13-C5DEEE57D40F}" srcOrd="0" destOrd="0" presId="urn:microsoft.com/office/officeart/2005/8/layout/hierarchy1"/>
    <dgm:cxn modelId="{FDE1E6EF-1B86-8B40-BDA8-E4E27950D38F}" type="presParOf" srcId="{B7BE5158-0444-4DEF-9C13-C5DEEE57D40F}" destId="{146A7E89-622F-4139-A465-B08E3468EEE4}" srcOrd="0" destOrd="0" presId="urn:microsoft.com/office/officeart/2005/8/layout/hierarchy1"/>
    <dgm:cxn modelId="{9A80582E-612A-8543-9393-D479D1037FD9}" type="presParOf" srcId="{B7BE5158-0444-4DEF-9C13-C5DEEE57D40F}" destId="{A426D313-B950-4B75-A3A9-73F37DF1DD9F}" srcOrd="1" destOrd="0" presId="urn:microsoft.com/office/officeart/2005/8/layout/hierarchy1"/>
    <dgm:cxn modelId="{167CAC6A-19AA-184A-8629-01A4EA4B5675}" type="presParOf" srcId="{8D95B586-1EB2-4062-B60F-0D69C585D077}" destId="{16861730-1844-423E-9C9E-840A24CAECCC}" srcOrd="1" destOrd="0" presId="urn:microsoft.com/office/officeart/2005/8/layout/hierarchy1"/>
    <dgm:cxn modelId="{D37D9256-072C-C449-B1F7-EF6C2E104B00}" type="presParOf" srcId="{16861730-1844-423E-9C9E-840A24CAECCC}" destId="{7EDACDDD-3B33-4DC9-9255-88F8E90B6572}" srcOrd="0" destOrd="0" presId="urn:microsoft.com/office/officeart/2005/8/layout/hierarchy1"/>
    <dgm:cxn modelId="{52B7AFA1-440E-5042-8115-B58555740E75}" type="presParOf" srcId="{16861730-1844-423E-9C9E-840A24CAECCC}" destId="{729A7BC1-C4DC-4E4A-9E10-4E8436873594}" srcOrd="1" destOrd="0" presId="urn:microsoft.com/office/officeart/2005/8/layout/hierarchy1"/>
    <dgm:cxn modelId="{875D09B7-8352-EC4B-876E-AD40E68B0A27}" type="presParOf" srcId="{729A7BC1-C4DC-4E4A-9E10-4E8436873594}" destId="{19C038BD-9841-4990-A974-9E044EBB0C8D}" srcOrd="0" destOrd="0" presId="urn:microsoft.com/office/officeart/2005/8/layout/hierarchy1"/>
    <dgm:cxn modelId="{1CCAF315-738D-4143-8D37-80DE52429BC1}" type="presParOf" srcId="{19C038BD-9841-4990-A974-9E044EBB0C8D}" destId="{3769F4DC-F311-4910-AF9D-1B354B6BF67B}" srcOrd="0" destOrd="0" presId="urn:microsoft.com/office/officeart/2005/8/layout/hierarchy1"/>
    <dgm:cxn modelId="{7AB63738-9497-5249-835D-E6D5EC47F5D0}" type="presParOf" srcId="{19C038BD-9841-4990-A974-9E044EBB0C8D}" destId="{AABC14AA-D30E-4E56-B10A-3DC71AA654C4}" srcOrd="1" destOrd="0" presId="urn:microsoft.com/office/officeart/2005/8/layout/hierarchy1"/>
    <dgm:cxn modelId="{EEE6DA52-E23F-5C4C-80FF-A77148171555}" type="presParOf" srcId="{729A7BC1-C4DC-4E4A-9E10-4E8436873594}" destId="{281858C0-E36D-4DD0-8E6F-740A7D03828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142FE7-A670-410C-A70F-9B3C36DFE893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2D55AD-A3DF-43A8-B87F-0E3BE785AD2C}">
      <dgm:prSet/>
      <dgm:spPr/>
      <dgm:t>
        <a:bodyPr/>
        <a:lstStyle/>
        <a:p>
          <a:r>
            <a:rPr lang="en-US"/>
            <a:t>Are long trips from peripheral areas a result of poor infrastructure, or natural commuting patterns?</a:t>
          </a:r>
        </a:p>
      </dgm:t>
    </dgm:pt>
    <dgm:pt modelId="{1B7AC7A1-DDE3-460B-BA56-B628C15E3FB1}" type="parTrans" cxnId="{AEB6EB9A-E57A-4805-A8C3-00094816F04B}">
      <dgm:prSet/>
      <dgm:spPr/>
      <dgm:t>
        <a:bodyPr/>
        <a:lstStyle/>
        <a:p>
          <a:endParaRPr lang="en-US"/>
        </a:p>
      </dgm:t>
    </dgm:pt>
    <dgm:pt modelId="{023A681A-73D2-4756-9EFD-BFEB15D88486}" type="sibTrans" cxnId="{AEB6EB9A-E57A-4805-A8C3-00094816F04B}">
      <dgm:prSet phldrT="01" phldr="0"/>
      <dgm:spPr/>
    </dgm:pt>
    <dgm:pt modelId="{6A845296-E7BF-43B0-955E-883CE6E78153}">
      <dgm:prSet/>
      <dgm:spPr/>
      <dgm:t>
        <a:bodyPr/>
        <a:lstStyle/>
        <a:p>
          <a:r>
            <a:rPr lang="en-US"/>
            <a:t>Should we target </a:t>
          </a:r>
          <a:r>
            <a:rPr lang="en-US" b="1"/>
            <a:t>service improvements</a:t>
          </a:r>
          <a:r>
            <a:rPr lang="en-US"/>
            <a:t> (e.g., transit or rideshare coverage) in areas with longer average trip durations?</a:t>
          </a:r>
        </a:p>
      </dgm:t>
    </dgm:pt>
    <dgm:pt modelId="{C75C7EBD-D25E-4E53-A3EB-9478BC4F4CB2}" type="parTrans" cxnId="{3DFD5D95-70D7-4B85-8C22-87CD7599A733}">
      <dgm:prSet/>
      <dgm:spPr/>
      <dgm:t>
        <a:bodyPr/>
        <a:lstStyle/>
        <a:p>
          <a:endParaRPr lang="en-US"/>
        </a:p>
      </dgm:t>
    </dgm:pt>
    <dgm:pt modelId="{0689C4D3-8795-4FD5-8825-1764EC584BD5}" type="sibTrans" cxnId="{3DFD5D95-70D7-4B85-8C22-87CD7599A733}">
      <dgm:prSet phldrT="02" phldr="0"/>
      <dgm:spPr/>
    </dgm:pt>
    <dgm:pt modelId="{E9FC561A-5482-4601-8F00-4D6B8F4861CE}">
      <dgm:prSet/>
      <dgm:spPr/>
      <dgm:t>
        <a:bodyPr/>
        <a:lstStyle/>
        <a:p>
          <a:r>
            <a:rPr lang="en-US"/>
            <a:t>Can we </a:t>
          </a:r>
          <a:r>
            <a:rPr lang="en-US" b="1"/>
            <a:t>optimize dispatch or resource allocation</a:t>
          </a:r>
          <a:r>
            <a:rPr lang="en-US"/>
            <a:t> based on highly local vs. outbound trip behaviors?</a:t>
          </a:r>
        </a:p>
      </dgm:t>
    </dgm:pt>
    <dgm:pt modelId="{1A99EECB-615D-4D97-A4B0-A402DBD9F440}" type="parTrans" cxnId="{6951607B-94D0-4C97-A8FA-E2DAF40B498E}">
      <dgm:prSet/>
      <dgm:spPr/>
      <dgm:t>
        <a:bodyPr/>
        <a:lstStyle/>
        <a:p>
          <a:endParaRPr lang="en-US"/>
        </a:p>
      </dgm:t>
    </dgm:pt>
    <dgm:pt modelId="{8B511FFB-9559-4826-986D-E9D9C57C1DD5}" type="sibTrans" cxnId="{6951607B-94D0-4C97-A8FA-E2DAF40B498E}">
      <dgm:prSet phldrT="03" phldr="0"/>
      <dgm:spPr/>
    </dgm:pt>
    <dgm:pt modelId="{C1948B0E-30E2-431D-82EC-2A3B6D36E890}">
      <dgm:prSet/>
      <dgm:spPr/>
      <dgm:t>
        <a:bodyPr/>
        <a:lstStyle/>
        <a:p>
          <a:r>
            <a:rPr lang="en-US"/>
            <a:t>What </a:t>
          </a:r>
          <a:r>
            <a:rPr lang="en-US" b="1"/>
            <a:t>socioeconomic or geographical features explain why</a:t>
          </a:r>
          <a:r>
            <a:rPr lang="en-US"/>
            <a:t> some areas generate shorter vs. longer trips?</a:t>
          </a:r>
        </a:p>
      </dgm:t>
    </dgm:pt>
    <dgm:pt modelId="{5D077D7C-FCD3-4D97-BE8D-5FE38CEB68A8}" type="parTrans" cxnId="{D76A709C-40A9-4EAD-9C7A-7C049E0D8BD1}">
      <dgm:prSet/>
      <dgm:spPr/>
      <dgm:t>
        <a:bodyPr/>
        <a:lstStyle/>
        <a:p>
          <a:endParaRPr lang="en-US"/>
        </a:p>
      </dgm:t>
    </dgm:pt>
    <dgm:pt modelId="{B8DF2BCB-8520-444C-A8EC-FAD8D295CBD5}" type="sibTrans" cxnId="{D76A709C-40A9-4EAD-9C7A-7C049E0D8BD1}">
      <dgm:prSet phldrT="04" phldr="0"/>
      <dgm:spPr/>
    </dgm:pt>
    <dgm:pt modelId="{71A592E7-2186-4EE0-A91A-F1ADFA416B32}" type="pres">
      <dgm:prSet presAssocID="{00142FE7-A670-410C-A70F-9B3C36DFE893}" presName="rootnode" presStyleCnt="0">
        <dgm:presLayoutVars>
          <dgm:chMax/>
          <dgm:chPref/>
          <dgm:dir/>
          <dgm:animLvl val="lvl"/>
        </dgm:presLayoutVars>
      </dgm:prSet>
      <dgm:spPr/>
    </dgm:pt>
    <dgm:pt modelId="{48467001-3433-4D22-8C65-660532520B24}" type="pres">
      <dgm:prSet presAssocID="{6D2D55AD-A3DF-43A8-B87F-0E3BE785AD2C}" presName="composite" presStyleCnt="0"/>
      <dgm:spPr/>
    </dgm:pt>
    <dgm:pt modelId="{9E3E48E0-399C-47CF-8F88-AA297FAA9CC3}" type="pres">
      <dgm:prSet presAssocID="{6D2D55AD-A3DF-43A8-B87F-0E3BE785AD2C}" presName="LShape" presStyleLbl="alignNode1" presStyleIdx="0" presStyleCnt="7"/>
      <dgm:spPr/>
    </dgm:pt>
    <dgm:pt modelId="{34A1A656-8F15-4E44-BA04-075606F447EE}" type="pres">
      <dgm:prSet presAssocID="{6D2D55AD-A3DF-43A8-B87F-0E3BE785AD2C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5125DAA-AE11-4A1D-99A6-6EC6EC85A582}" type="pres">
      <dgm:prSet presAssocID="{6D2D55AD-A3DF-43A8-B87F-0E3BE785AD2C}" presName="Triangle" presStyleLbl="alignNode1" presStyleIdx="1" presStyleCnt="7"/>
      <dgm:spPr/>
    </dgm:pt>
    <dgm:pt modelId="{BE7E4655-09A4-4E77-8EED-1E97E4C64729}" type="pres">
      <dgm:prSet presAssocID="{023A681A-73D2-4756-9EFD-BFEB15D88486}" presName="sibTrans" presStyleCnt="0"/>
      <dgm:spPr/>
    </dgm:pt>
    <dgm:pt modelId="{9CF1AACF-A4F7-4110-B65E-414D66B83204}" type="pres">
      <dgm:prSet presAssocID="{023A681A-73D2-4756-9EFD-BFEB15D88486}" presName="space" presStyleCnt="0"/>
      <dgm:spPr/>
    </dgm:pt>
    <dgm:pt modelId="{6A03371B-4D8C-46FC-8446-ACF3585CDC2C}" type="pres">
      <dgm:prSet presAssocID="{6A845296-E7BF-43B0-955E-883CE6E78153}" presName="composite" presStyleCnt="0"/>
      <dgm:spPr/>
    </dgm:pt>
    <dgm:pt modelId="{23BC018A-0087-408A-ADDC-E9E2ACAB600E}" type="pres">
      <dgm:prSet presAssocID="{6A845296-E7BF-43B0-955E-883CE6E78153}" presName="LShape" presStyleLbl="alignNode1" presStyleIdx="2" presStyleCnt="7"/>
      <dgm:spPr/>
    </dgm:pt>
    <dgm:pt modelId="{6B749AA9-ACEA-49B4-8896-E6FCC0E6B412}" type="pres">
      <dgm:prSet presAssocID="{6A845296-E7BF-43B0-955E-883CE6E78153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7371923-6E4B-4A18-8908-CEC4BD5131AE}" type="pres">
      <dgm:prSet presAssocID="{6A845296-E7BF-43B0-955E-883CE6E78153}" presName="Triangle" presStyleLbl="alignNode1" presStyleIdx="3" presStyleCnt="7"/>
      <dgm:spPr/>
    </dgm:pt>
    <dgm:pt modelId="{5D042519-BEB0-4C5A-8952-4FE50558930F}" type="pres">
      <dgm:prSet presAssocID="{0689C4D3-8795-4FD5-8825-1764EC584BD5}" presName="sibTrans" presStyleCnt="0"/>
      <dgm:spPr/>
    </dgm:pt>
    <dgm:pt modelId="{6063579C-1A91-4311-A544-6B37851DC3E5}" type="pres">
      <dgm:prSet presAssocID="{0689C4D3-8795-4FD5-8825-1764EC584BD5}" presName="space" presStyleCnt="0"/>
      <dgm:spPr/>
    </dgm:pt>
    <dgm:pt modelId="{00BD3132-8349-478F-9C42-04B93099B6C1}" type="pres">
      <dgm:prSet presAssocID="{E9FC561A-5482-4601-8F00-4D6B8F4861CE}" presName="composite" presStyleCnt="0"/>
      <dgm:spPr/>
    </dgm:pt>
    <dgm:pt modelId="{F7D6A59B-BD17-4D61-955E-BE31FC466CA2}" type="pres">
      <dgm:prSet presAssocID="{E9FC561A-5482-4601-8F00-4D6B8F4861CE}" presName="LShape" presStyleLbl="alignNode1" presStyleIdx="4" presStyleCnt="7"/>
      <dgm:spPr/>
    </dgm:pt>
    <dgm:pt modelId="{D25E6466-4C59-4E48-A9C9-3B9F691E5D98}" type="pres">
      <dgm:prSet presAssocID="{E9FC561A-5482-4601-8F00-4D6B8F4861CE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06B2667-8505-4C1D-817A-03DD615AF822}" type="pres">
      <dgm:prSet presAssocID="{E9FC561A-5482-4601-8F00-4D6B8F4861CE}" presName="Triangle" presStyleLbl="alignNode1" presStyleIdx="5" presStyleCnt="7"/>
      <dgm:spPr/>
    </dgm:pt>
    <dgm:pt modelId="{81F82C3C-223A-4F4E-A9B6-46B002627289}" type="pres">
      <dgm:prSet presAssocID="{8B511FFB-9559-4826-986D-E9D9C57C1DD5}" presName="sibTrans" presStyleCnt="0"/>
      <dgm:spPr/>
    </dgm:pt>
    <dgm:pt modelId="{C7DFD9A3-190E-4059-BBE2-43C90764CB31}" type="pres">
      <dgm:prSet presAssocID="{8B511FFB-9559-4826-986D-E9D9C57C1DD5}" presName="space" presStyleCnt="0"/>
      <dgm:spPr/>
    </dgm:pt>
    <dgm:pt modelId="{A5C6AE9B-1CDF-49AC-867D-29CF897C8790}" type="pres">
      <dgm:prSet presAssocID="{C1948B0E-30E2-431D-82EC-2A3B6D36E890}" presName="composite" presStyleCnt="0"/>
      <dgm:spPr/>
    </dgm:pt>
    <dgm:pt modelId="{DDF02173-FAAE-4EA4-B95C-9A62FC1BD4CF}" type="pres">
      <dgm:prSet presAssocID="{C1948B0E-30E2-431D-82EC-2A3B6D36E890}" presName="LShape" presStyleLbl="alignNode1" presStyleIdx="6" presStyleCnt="7"/>
      <dgm:spPr/>
    </dgm:pt>
    <dgm:pt modelId="{80CF3C8B-E188-4EF0-837B-9AF62E57E86B}" type="pres">
      <dgm:prSet presAssocID="{C1948B0E-30E2-431D-82EC-2A3B6D36E890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3529B05-5593-4953-9B94-80E569C37D4E}" type="presOf" srcId="{00142FE7-A670-410C-A70F-9B3C36DFE893}" destId="{71A592E7-2186-4EE0-A91A-F1ADFA416B32}" srcOrd="0" destOrd="0" presId="urn:microsoft.com/office/officeart/2009/3/layout/StepUpProcess"/>
    <dgm:cxn modelId="{E1E1E831-EE6E-481F-A68E-BC3F1BBBD552}" type="presOf" srcId="{E9FC561A-5482-4601-8F00-4D6B8F4861CE}" destId="{D25E6466-4C59-4E48-A9C9-3B9F691E5D98}" srcOrd="0" destOrd="0" presId="urn:microsoft.com/office/officeart/2009/3/layout/StepUpProcess"/>
    <dgm:cxn modelId="{2B5A234A-8FF4-4F15-8D19-7EA94D92F2BE}" type="presOf" srcId="{6D2D55AD-A3DF-43A8-B87F-0E3BE785AD2C}" destId="{34A1A656-8F15-4E44-BA04-075606F447EE}" srcOrd="0" destOrd="0" presId="urn:microsoft.com/office/officeart/2009/3/layout/StepUpProcess"/>
    <dgm:cxn modelId="{6951607B-94D0-4C97-A8FA-E2DAF40B498E}" srcId="{00142FE7-A670-410C-A70F-9B3C36DFE893}" destId="{E9FC561A-5482-4601-8F00-4D6B8F4861CE}" srcOrd="2" destOrd="0" parTransId="{1A99EECB-615D-4D97-A4B0-A402DBD9F440}" sibTransId="{8B511FFB-9559-4826-986D-E9D9C57C1DD5}"/>
    <dgm:cxn modelId="{3DFD5D95-70D7-4B85-8C22-87CD7599A733}" srcId="{00142FE7-A670-410C-A70F-9B3C36DFE893}" destId="{6A845296-E7BF-43B0-955E-883CE6E78153}" srcOrd="1" destOrd="0" parTransId="{C75C7EBD-D25E-4E53-A3EB-9478BC4F4CB2}" sibTransId="{0689C4D3-8795-4FD5-8825-1764EC584BD5}"/>
    <dgm:cxn modelId="{AEB6EB9A-E57A-4805-A8C3-00094816F04B}" srcId="{00142FE7-A670-410C-A70F-9B3C36DFE893}" destId="{6D2D55AD-A3DF-43A8-B87F-0E3BE785AD2C}" srcOrd="0" destOrd="0" parTransId="{1B7AC7A1-DDE3-460B-BA56-B628C15E3FB1}" sibTransId="{023A681A-73D2-4756-9EFD-BFEB15D88486}"/>
    <dgm:cxn modelId="{D76A709C-40A9-4EAD-9C7A-7C049E0D8BD1}" srcId="{00142FE7-A670-410C-A70F-9B3C36DFE893}" destId="{C1948B0E-30E2-431D-82EC-2A3B6D36E890}" srcOrd="3" destOrd="0" parTransId="{5D077D7C-FCD3-4D97-BE8D-5FE38CEB68A8}" sibTransId="{B8DF2BCB-8520-444C-A8EC-FAD8D295CBD5}"/>
    <dgm:cxn modelId="{4AB15FBE-0B76-4F2D-95A2-8D34F9D8BA2D}" type="presOf" srcId="{6A845296-E7BF-43B0-955E-883CE6E78153}" destId="{6B749AA9-ACEA-49B4-8896-E6FCC0E6B412}" srcOrd="0" destOrd="0" presId="urn:microsoft.com/office/officeart/2009/3/layout/StepUpProcess"/>
    <dgm:cxn modelId="{EA8CC4D1-1D62-4131-81D2-DD2DC2FC9122}" type="presOf" srcId="{C1948B0E-30E2-431D-82EC-2A3B6D36E890}" destId="{80CF3C8B-E188-4EF0-837B-9AF62E57E86B}" srcOrd="0" destOrd="0" presId="urn:microsoft.com/office/officeart/2009/3/layout/StepUpProcess"/>
    <dgm:cxn modelId="{9FDC018A-17D6-4A50-92DB-D72C74581AA9}" type="presParOf" srcId="{71A592E7-2186-4EE0-A91A-F1ADFA416B32}" destId="{48467001-3433-4D22-8C65-660532520B24}" srcOrd="0" destOrd="0" presId="urn:microsoft.com/office/officeart/2009/3/layout/StepUpProcess"/>
    <dgm:cxn modelId="{9B34BC4C-C8E4-4717-A9BB-EB3C193817C2}" type="presParOf" srcId="{48467001-3433-4D22-8C65-660532520B24}" destId="{9E3E48E0-399C-47CF-8F88-AA297FAA9CC3}" srcOrd="0" destOrd="0" presId="urn:microsoft.com/office/officeart/2009/3/layout/StepUpProcess"/>
    <dgm:cxn modelId="{64B271EC-A2E7-4A22-B2E9-0DA60329162F}" type="presParOf" srcId="{48467001-3433-4D22-8C65-660532520B24}" destId="{34A1A656-8F15-4E44-BA04-075606F447EE}" srcOrd="1" destOrd="0" presId="urn:microsoft.com/office/officeart/2009/3/layout/StepUpProcess"/>
    <dgm:cxn modelId="{AF52188E-362E-41C0-8353-8580B803197A}" type="presParOf" srcId="{48467001-3433-4D22-8C65-660532520B24}" destId="{C5125DAA-AE11-4A1D-99A6-6EC6EC85A582}" srcOrd="2" destOrd="0" presId="urn:microsoft.com/office/officeart/2009/3/layout/StepUpProcess"/>
    <dgm:cxn modelId="{93F4BBAC-C239-4567-9334-F7B2D8CAC0C0}" type="presParOf" srcId="{71A592E7-2186-4EE0-A91A-F1ADFA416B32}" destId="{BE7E4655-09A4-4E77-8EED-1E97E4C64729}" srcOrd="1" destOrd="0" presId="urn:microsoft.com/office/officeart/2009/3/layout/StepUpProcess"/>
    <dgm:cxn modelId="{34851794-D895-4EEF-AAA0-BE97F4480845}" type="presParOf" srcId="{BE7E4655-09A4-4E77-8EED-1E97E4C64729}" destId="{9CF1AACF-A4F7-4110-B65E-414D66B83204}" srcOrd="0" destOrd="0" presId="urn:microsoft.com/office/officeart/2009/3/layout/StepUpProcess"/>
    <dgm:cxn modelId="{90ECCBFA-83AF-48FC-86D9-72D9416DCA67}" type="presParOf" srcId="{71A592E7-2186-4EE0-A91A-F1ADFA416B32}" destId="{6A03371B-4D8C-46FC-8446-ACF3585CDC2C}" srcOrd="2" destOrd="0" presId="urn:microsoft.com/office/officeart/2009/3/layout/StepUpProcess"/>
    <dgm:cxn modelId="{5FCC35A7-0991-4855-9478-59F4235D570C}" type="presParOf" srcId="{6A03371B-4D8C-46FC-8446-ACF3585CDC2C}" destId="{23BC018A-0087-408A-ADDC-E9E2ACAB600E}" srcOrd="0" destOrd="0" presId="urn:microsoft.com/office/officeart/2009/3/layout/StepUpProcess"/>
    <dgm:cxn modelId="{45FA2228-5D44-46E2-995E-FEF1FE72D113}" type="presParOf" srcId="{6A03371B-4D8C-46FC-8446-ACF3585CDC2C}" destId="{6B749AA9-ACEA-49B4-8896-E6FCC0E6B412}" srcOrd="1" destOrd="0" presId="urn:microsoft.com/office/officeart/2009/3/layout/StepUpProcess"/>
    <dgm:cxn modelId="{77BBB138-C867-4DC5-A7EC-683DC920E565}" type="presParOf" srcId="{6A03371B-4D8C-46FC-8446-ACF3585CDC2C}" destId="{E7371923-6E4B-4A18-8908-CEC4BD5131AE}" srcOrd="2" destOrd="0" presId="urn:microsoft.com/office/officeart/2009/3/layout/StepUpProcess"/>
    <dgm:cxn modelId="{A414A172-C6BE-4D80-8897-75A04538C80F}" type="presParOf" srcId="{71A592E7-2186-4EE0-A91A-F1ADFA416B32}" destId="{5D042519-BEB0-4C5A-8952-4FE50558930F}" srcOrd="3" destOrd="0" presId="urn:microsoft.com/office/officeart/2009/3/layout/StepUpProcess"/>
    <dgm:cxn modelId="{8F593C4E-3311-4565-97D1-39AC6DB3E173}" type="presParOf" srcId="{5D042519-BEB0-4C5A-8952-4FE50558930F}" destId="{6063579C-1A91-4311-A544-6B37851DC3E5}" srcOrd="0" destOrd="0" presId="urn:microsoft.com/office/officeart/2009/3/layout/StepUpProcess"/>
    <dgm:cxn modelId="{8AC03576-54FF-450B-9253-484A2FB48DBC}" type="presParOf" srcId="{71A592E7-2186-4EE0-A91A-F1ADFA416B32}" destId="{00BD3132-8349-478F-9C42-04B93099B6C1}" srcOrd="4" destOrd="0" presId="urn:microsoft.com/office/officeart/2009/3/layout/StepUpProcess"/>
    <dgm:cxn modelId="{20E1E3F3-18A2-4E5E-B6AF-7F2D6FBBD0E6}" type="presParOf" srcId="{00BD3132-8349-478F-9C42-04B93099B6C1}" destId="{F7D6A59B-BD17-4D61-955E-BE31FC466CA2}" srcOrd="0" destOrd="0" presId="urn:microsoft.com/office/officeart/2009/3/layout/StepUpProcess"/>
    <dgm:cxn modelId="{B7DFE49F-451D-4EE6-AE55-033A37E7195A}" type="presParOf" srcId="{00BD3132-8349-478F-9C42-04B93099B6C1}" destId="{D25E6466-4C59-4E48-A9C9-3B9F691E5D98}" srcOrd="1" destOrd="0" presId="urn:microsoft.com/office/officeart/2009/3/layout/StepUpProcess"/>
    <dgm:cxn modelId="{98CC4C2C-26C6-41AC-B546-8299A9CE1997}" type="presParOf" srcId="{00BD3132-8349-478F-9C42-04B93099B6C1}" destId="{206B2667-8505-4C1D-817A-03DD615AF822}" srcOrd="2" destOrd="0" presId="urn:microsoft.com/office/officeart/2009/3/layout/StepUpProcess"/>
    <dgm:cxn modelId="{5FD131BB-F5E0-4683-B0E2-B65AAD24FE87}" type="presParOf" srcId="{71A592E7-2186-4EE0-A91A-F1ADFA416B32}" destId="{81F82C3C-223A-4F4E-A9B6-46B002627289}" srcOrd="5" destOrd="0" presId="urn:microsoft.com/office/officeart/2009/3/layout/StepUpProcess"/>
    <dgm:cxn modelId="{E36276A6-6664-452B-B9CB-E9A6C0B68463}" type="presParOf" srcId="{81F82C3C-223A-4F4E-A9B6-46B002627289}" destId="{C7DFD9A3-190E-4059-BBE2-43C90764CB31}" srcOrd="0" destOrd="0" presId="urn:microsoft.com/office/officeart/2009/3/layout/StepUpProcess"/>
    <dgm:cxn modelId="{959B28CD-2C33-4DF4-A6D6-9AFBF0E7F662}" type="presParOf" srcId="{71A592E7-2186-4EE0-A91A-F1ADFA416B32}" destId="{A5C6AE9B-1CDF-49AC-867D-29CF897C8790}" srcOrd="6" destOrd="0" presId="urn:microsoft.com/office/officeart/2009/3/layout/StepUpProcess"/>
    <dgm:cxn modelId="{53659095-B80F-4281-96E9-71445F874737}" type="presParOf" srcId="{A5C6AE9B-1CDF-49AC-867D-29CF897C8790}" destId="{DDF02173-FAAE-4EA4-B95C-9A62FC1BD4CF}" srcOrd="0" destOrd="0" presId="urn:microsoft.com/office/officeart/2009/3/layout/StepUpProcess"/>
    <dgm:cxn modelId="{8F6B7B8F-E4B5-49F7-ADD1-93EDF5587A3E}" type="presParOf" srcId="{A5C6AE9B-1CDF-49AC-867D-29CF897C8790}" destId="{80CF3C8B-E188-4EF0-837B-9AF62E57E86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6F3EC6-DBBD-4D0F-A494-7A276AC76EE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D43A4F-859F-4E6E-A4F4-F4A2175AE88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Pricing Strategy</a:t>
          </a:r>
          <a:endParaRPr lang="en-US"/>
        </a:p>
      </dgm:t>
    </dgm:pt>
    <dgm:pt modelId="{49BDD6B9-BA27-426D-A4A5-7936286F947B}" type="parTrans" cxnId="{C077FDAD-FFB9-49E8-B733-9241D1A39B70}">
      <dgm:prSet/>
      <dgm:spPr/>
      <dgm:t>
        <a:bodyPr/>
        <a:lstStyle/>
        <a:p>
          <a:endParaRPr lang="en-US"/>
        </a:p>
      </dgm:t>
    </dgm:pt>
    <dgm:pt modelId="{F19893F4-C09E-41C1-965A-1BACC2ECBD66}" type="sibTrans" cxnId="{C077FDAD-FFB9-49E8-B733-9241D1A39B70}">
      <dgm:prSet/>
      <dgm:spPr/>
      <dgm:t>
        <a:bodyPr/>
        <a:lstStyle/>
        <a:p>
          <a:endParaRPr lang="en-US"/>
        </a:p>
      </dgm:t>
    </dgm:pt>
    <dgm:pt modelId="{E280CCE2-6FBA-41F2-A6B5-6673B0FD61B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Distance-based efficiency</a:t>
          </a:r>
          <a:endParaRPr lang="en-US"/>
        </a:p>
      </dgm:t>
    </dgm:pt>
    <dgm:pt modelId="{4536DB59-60F1-4FE1-B1FA-C688562E9675}" type="parTrans" cxnId="{5E4C2111-372A-4299-A959-CE595819B1F3}">
      <dgm:prSet/>
      <dgm:spPr/>
      <dgm:t>
        <a:bodyPr/>
        <a:lstStyle/>
        <a:p>
          <a:endParaRPr lang="en-US"/>
        </a:p>
      </dgm:t>
    </dgm:pt>
    <dgm:pt modelId="{8D707FB5-1C9C-42C8-8C00-C619980E42E0}" type="sibTrans" cxnId="{5E4C2111-372A-4299-A959-CE595819B1F3}">
      <dgm:prSet/>
      <dgm:spPr/>
      <dgm:t>
        <a:bodyPr/>
        <a:lstStyle/>
        <a:p>
          <a:endParaRPr lang="en-US"/>
        </a:p>
      </dgm:t>
    </dgm:pt>
    <dgm:pt modelId="{738D566F-95CF-49B8-9E2C-3CF493B0A74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Short trip premium</a:t>
          </a:r>
          <a:endParaRPr lang="en-US"/>
        </a:p>
      </dgm:t>
    </dgm:pt>
    <dgm:pt modelId="{A97B07A5-569E-4464-B27B-E5802DFBDC91}" type="parTrans" cxnId="{779C7556-D14A-4AE5-A117-DD23771E3429}">
      <dgm:prSet/>
      <dgm:spPr/>
      <dgm:t>
        <a:bodyPr/>
        <a:lstStyle/>
        <a:p>
          <a:endParaRPr lang="en-US"/>
        </a:p>
      </dgm:t>
    </dgm:pt>
    <dgm:pt modelId="{4D511B96-3976-4F23-95F3-CA9FE13B2486}" type="sibTrans" cxnId="{779C7556-D14A-4AE5-A117-DD23771E3429}">
      <dgm:prSet/>
      <dgm:spPr/>
      <dgm:t>
        <a:bodyPr/>
        <a:lstStyle/>
        <a:p>
          <a:endParaRPr lang="en-US"/>
        </a:p>
      </dgm:t>
    </dgm:pt>
    <dgm:pt modelId="{D750773E-16E2-4F24-9622-FD5CCFA299D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Surge pricing impact</a:t>
          </a:r>
          <a:endParaRPr lang="en-US"/>
        </a:p>
      </dgm:t>
    </dgm:pt>
    <dgm:pt modelId="{46E253C1-AC4D-4743-9AA5-73D447790334}" type="parTrans" cxnId="{050E6BB6-40E3-446E-99AA-0F26FE8F593A}">
      <dgm:prSet/>
      <dgm:spPr/>
      <dgm:t>
        <a:bodyPr/>
        <a:lstStyle/>
        <a:p>
          <a:endParaRPr lang="en-US"/>
        </a:p>
      </dgm:t>
    </dgm:pt>
    <dgm:pt modelId="{68BD536A-24C1-46D7-97E2-1D2889F1E4A7}" type="sibTrans" cxnId="{050E6BB6-40E3-446E-99AA-0F26FE8F593A}">
      <dgm:prSet/>
      <dgm:spPr/>
      <dgm:t>
        <a:bodyPr/>
        <a:lstStyle/>
        <a:p>
          <a:endParaRPr lang="en-US"/>
        </a:p>
      </dgm:t>
    </dgm:pt>
    <dgm:pt modelId="{D9264790-F254-4C9C-AE92-8D2BB9752D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Operational Insights</a:t>
          </a:r>
          <a:endParaRPr lang="en-US"/>
        </a:p>
      </dgm:t>
    </dgm:pt>
    <dgm:pt modelId="{3441B111-EDC9-4A7B-A2F3-9D5D7784D6B4}" type="parTrans" cxnId="{ADAA4100-16B5-4B60-9C47-852C0C547D57}">
      <dgm:prSet/>
      <dgm:spPr/>
      <dgm:t>
        <a:bodyPr/>
        <a:lstStyle/>
        <a:p>
          <a:endParaRPr lang="en-US"/>
        </a:p>
      </dgm:t>
    </dgm:pt>
    <dgm:pt modelId="{63A395CE-99E3-4A6F-AEB0-4BD467630814}" type="sibTrans" cxnId="{ADAA4100-16B5-4B60-9C47-852C0C547D57}">
      <dgm:prSet/>
      <dgm:spPr/>
      <dgm:t>
        <a:bodyPr/>
        <a:lstStyle/>
        <a:p>
          <a:endParaRPr lang="en-US"/>
        </a:p>
      </dgm:t>
    </dgm:pt>
    <dgm:pt modelId="{0D24D051-2DB7-400F-931A-4EBD1317E86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Trip duration sweet spot</a:t>
          </a:r>
          <a:endParaRPr lang="en-US"/>
        </a:p>
      </dgm:t>
    </dgm:pt>
    <dgm:pt modelId="{4FAAF25E-33F8-49DC-BEED-20AD0EC5D794}" type="parTrans" cxnId="{44B1EAEB-BB9C-4498-830C-5737BFF94650}">
      <dgm:prSet/>
      <dgm:spPr/>
      <dgm:t>
        <a:bodyPr/>
        <a:lstStyle/>
        <a:p>
          <a:endParaRPr lang="en-US"/>
        </a:p>
      </dgm:t>
    </dgm:pt>
    <dgm:pt modelId="{80D8EF74-9CBD-4D5A-BC82-F15D25654170}" type="sibTrans" cxnId="{44B1EAEB-BB9C-4498-830C-5737BFF94650}">
      <dgm:prSet/>
      <dgm:spPr/>
      <dgm:t>
        <a:bodyPr/>
        <a:lstStyle/>
        <a:p>
          <a:endParaRPr lang="en-US"/>
        </a:p>
      </dgm:t>
    </dgm:pt>
    <dgm:pt modelId="{0D8E3873-AB78-45FB-8549-C5A513EE437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Pricing transparency</a:t>
          </a:r>
          <a:endParaRPr lang="en-US"/>
        </a:p>
      </dgm:t>
    </dgm:pt>
    <dgm:pt modelId="{FCD1FF5A-A476-4DD0-BD5E-D74334DC0665}" type="parTrans" cxnId="{C6585C65-C4F8-4F01-8B9B-17A28FF6CAF3}">
      <dgm:prSet/>
      <dgm:spPr/>
      <dgm:t>
        <a:bodyPr/>
        <a:lstStyle/>
        <a:p>
          <a:endParaRPr lang="en-US"/>
        </a:p>
      </dgm:t>
    </dgm:pt>
    <dgm:pt modelId="{8DF16E87-2A18-4843-989B-5C7DA1A21F28}" type="sibTrans" cxnId="{C6585C65-C4F8-4F01-8B9B-17A28FF6CAF3}">
      <dgm:prSet/>
      <dgm:spPr/>
      <dgm:t>
        <a:bodyPr/>
        <a:lstStyle/>
        <a:p>
          <a:endParaRPr lang="en-US"/>
        </a:p>
      </dgm:t>
    </dgm:pt>
    <dgm:pt modelId="{2730FFAF-7B72-42ED-AF24-5C8F42122D1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Market segmentation</a:t>
          </a:r>
          <a:endParaRPr lang="en-US"/>
        </a:p>
      </dgm:t>
    </dgm:pt>
    <dgm:pt modelId="{85B6E4D1-FC32-4FD4-A2DB-ED3A36214108}" type="parTrans" cxnId="{891687E0-AC1D-4A1D-8215-F82A253647F4}">
      <dgm:prSet/>
      <dgm:spPr/>
      <dgm:t>
        <a:bodyPr/>
        <a:lstStyle/>
        <a:p>
          <a:endParaRPr lang="en-US"/>
        </a:p>
      </dgm:t>
    </dgm:pt>
    <dgm:pt modelId="{C2E43D80-35B9-4F15-8D01-C6A5708B3ECB}" type="sibTrans" cxnId="{891687E0-AC1D-4A1D-8215-F82A253647F4}">
      <dgm:prSet/>
      <dgm:spPr/>
      <dgm:t>
        <a:bodyPr/>
        <a:lstStyle/>
        <a:p>
          <a:endParaRPr lang="en-US"/>
        </a:p>
      </dgm:t>
    </dgm:pt>
    <dgm:pt modelId="{D78AE7FB-DE0D-4C0C-90D8-7A440733BAD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Data Quality Observations</a:t>
          </a:r>
          <a:endParaRPr lang="en-US"/>
        </a:p>
      </dgm:t>
    </dgm:pt>
    <dgm:pt modelId="{14D004EF-7A94-4662-9D8D-886BE2F0B2B8}" type="parTrans" cxnId="{73F8AA68-8746-436B-AFFD-3AE6090B6CAA}">
      <dgm:prSet/>
      <dgm:spPr/>
      <dgm:t>
        <a:bodyPr/>
        <a:lstStyle/>
        <a:p>
          <a:endParaRPr lang="en-US"/>
        </a:p>
      </dgm:t>
    </dgm:pt>
    <dgm:pt modelId="{93577335-CBB0-489A-83EF-80CDA45B1CCA}" type="sibTrans" cxnId="{73F8AA68-8746-436B-AFFD-3AE6090B6CAA}">
      <dgm:prSet/>
      <dgm:spPr/>
      <dgm:t>
        <a:bodyPr/>
        <a:lstStyle/>
        <a:p>
          <a:endParaRPr lang="en-US"/>
        </a:p>
      </dgm:t>
    </dgm:pt>
    <dgm:pt modelId="{F5358D03-D0D6-4A0F-A8BC-630B6FB6C12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Outlier Management</a:t>
          </a:r>
          <a:endParaRPr lang="en-US"/>
        </a:p>
      </dgm:t>
    </dgm:pt>
    <dgm:pt modelId="{D2286554-D124-4486-8B08-59377AAAAF4F}" type="parTrans" cxnId="{E65E8E42-2EAC-46D9-83F0-DFA31DE89C03}">
      <dgm:prSet/>
      <dgm:spPr/>
      <dgm:t>
        <a:bodyPr/>
        <a:lstStyle/>
        <a:p>
          <a:endParaRPr lang="en-US"/>
        </a:p>
      </dgm:t>
    </dgm:pt>
    <dgm:pt modelId="{55C3D36E-1DCB-4D40-BBAD-A5C36307FCBF}" type="sibTrans" cxnId="{E65E8E42-2EAC-46D9-83F0-DFA31DE89C03}">
      <dgm:prSet/>
      <dgm:spPr/>
      <dgm:t>
        <a:bodyPr/>
        <a:lstStyle/>
        <a:p>
          <a:endParaRPr lang="en-US"/>
        </a:p>
      </dgm:t>
    </dgm:pt>
    <dgm:pt modelId="{4EF65F08-008E-4A96-91B3-C0C36E1A751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Missing values</a:t>
          </a:r>
          <a:endParaRPr lang="en-US"/>
        </a:p>
      </dgm:t>
    </dgm:pt>
    <dgm:pt modelId="{D6F2CB33-54E3-4014-B1E3-5D436FDB28D3}" type="parTrans" cxnId="{968C072B-0C10-457E-9F4D-F46E5EE036FE}">
      <dgm:prSet/>
      <dgm:spPr/>
      <dgm:t>
        <a:bodyPr/>
        <a:lstStyle/>
        <a:p>
          <a:endParaRPr lang="en-US"/>
        </a:p>
      </dgm:t>
    </dgm:pt>
    <dgm:pt modelId="{0138F130-2060-4FFF-9CAC-3BE89FAA2071}" type="sibTrans" cxnId="{968C072B-0C10-457E-9F4D-F46E5EE036FE}">
      <dgm:prSet/>
      <dgm:spPr/>
      <dgm:t>
        <a:bodyPr/>
        <a:lstStyle/>
        <a:p>
          <a:endParaRPr lang="en-US"/>
        </a:p>
      </dgm:t>
    </dgm:pt>
    <dgm:pt modelId="{84112E37-1E30-4AAC-8735-C4C634AA63B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Skewed distribution</a:t>
          </a:r>
          <a:endParaRPr lang="en-US"/>
        </a:p>
      </dgm:t>
    </dgm:pt>
    <dgm:pt modelId="{5A0EF568-7027-49CE-BE68-7DCD4D8E87A1}" type="parTrans" cxnId="{F244AF1C-5639-43DD-AFA2-6E01C311719F}">
      <dgm:prSet/>
      <dgm:spPr/>
      <dgm:t>
        <a:bodyPr/>
        <a:lstStyle/>
        <a:p>
          <a:endParaRPr lang="en-US"/>
        </a:p>
      </dgm:t>
    </dgm:pt>
    <dgm:pt modelId="{002F517F-E92B-42C5-8575-485EE0B8C659}" type="sibTrans" cxnId="{F244AF1C-5639-43DD-AFA2-6E01C311719F}">
      <dgm:prSet/>
      <dgm:spPr/>
      <dgm:t>
        <a:bodyPr/>
        <a:lstStyle/>
        <a:p>
          <a:endParaRPr lang="en-US"/>
        </a:p>
      </dgm:t>
    </dgm:pt>
    <dgm:pt modelId="{EF63D60F-E549-44E1-A754-8E5483367FF3}" type="pres">
      <dgm:prSet presAssocID="{2B6F3EC6-DBBD-4D0F-A494-7A276AC76EEC}" presName="root" presStyleCnt="0">
        <dgm:presLayoutVars>
          <dgm:dir/>
          <dgm:resizeHandles val="exact"/>
        </dgm:presLayoutVars>
      </dgm:prSet>
      <dgm:spPr/>
    </dgm:pt>
    <dgm:pt modelId="{7CC249D0-7396-4A00-8B65-130525BD5186}" type="pres">
      <dgm:prSet presAssocID="{FFD43A4F-859F-4E6E-A4F4-F4A2175AE88F}" presName="compNode" presStyleCnt="0"/>
      <dgm:spPr/>
    </dgm:pt>
    <dgm:pt modelId="{305FE980-B2B0-4E78-AFD5-9A431F09E41E}" type="pres">
      <dgm:prSet presAssocID="{FFD43A4F-859F-4E6E-A4F4-F4A2175AE8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D5CEC0E2-97E4-424A-AC7A-15E961DB45B6}" type="pres">
      <dgm:prSet presAssocID="{FFD43A4F-859F-4E6E-A4F4-F4A2175AE88F}" presName="iconSpace" presStyleCnt="0"/>
      <dgm:spPr/>
    </dgm:pt>
    <dgm:pt modelId="{591CF3C6-2B50-47B9-921B-C77734454A40}" type="pres">
      <dgm:prSet presAssocID="{FFD43A4F-859F-4E6E-A4F4-F4A2175AE88F}" presName="parTx" presStyleLbl="revTx" presStyleIdx="0" presStyleCnt="6">
        <dgm:presLayoutVars>
          <dgm:chMax val="0"/>
          <dgm:chPref val="0"/>
        </dgm:presLayoutVars>
      </dgm:prSet>
      <dgm:spPr/>
    </dgm:pt>
    <dgm:pt modelId="{5F2224CB-DE1A-42D4-B015-EE3D01A23270}" type="pres">
      <dgm:prSet presAssocID="{FFD43A4F-859F-4E6E-A4F4-F4A2175AE88F}" presName="txSpace" presStyleCnt="0"/>
      <dgm:spPr/>
    </dgm:pt>
    <dgm:pt modelId="{5DA70926-7CD0-4383-87C3-17D924DC61D7}" type="pres">
      <dgm:prSet presAssocID="{FFD43A4F-859F-4E6E-A4F4-F4A2175AE88F}" presName="desTx" presStyleLbl="revTx" presStyleIdx="1" presStyleCnt="6">
        <dgm:presLayoutVars/>
      </dgm:prSet>
      <dgm:spPr/>
    </dgm:pt>
    <dgm:pt modelId="{B10CB019-F948-4934-B8DC-3B1174A5E287}" type="pres">
      <dgm:prSet presAssocID="{F19893F4-C09E-41C1-965A-1BACC2ECBD66}" presName="sibTrans" presStyleCnt="0"/>
      <dgm:spPr/>
    </dgm:pt>
    <dgm:pt modelId="{DB9C8C40-624F-497F-A729-BF90EF5ABC5D}" type="pres">
      <dgm:prSet presAssocID="{D9264790-F254-4C9C-AE92-8D2BB9752D1B}" presName="compNode" presStyleCnt="0"/>
      <dgm:spPr/>
    </dgm:pt>
    <dgm:pt modelId="{6BC7AD35-75C7-4F49-BA9C-249E7E465CF6}" type="pres">
      <dgm:prSet presAssocID="{D9264790-F254-4C9C-AE92-8D2BB9752D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2D8B5DF9-529A-481E-A32B-FCF777855535}" type="pres">
      <dgm:prSet presAssocID="{D9264790-F254-4C9C-AE92-8D2BB9752D1B}" presName="iconSpace" presStyleCnt="0"/>
      <dgm:spPr/>
    </dgm:pt>
    <dgm:pt modelId="{EC33E7BD-9DF0-43FE-9E4D-0EE5DA7269D4}" type="pres">
      <dgm:prSet presAssocID="{D9264790-F254-4C9C-AE92-8D2BB9752D1B}" presName="parTx" presStyleLbl="revTx" presStyleIdx="2" presStyleCnt="6">
        <dgm:presLayoutVars>
          <dgm:chMax val="0"/>
          <dgm:chPref val="0"/>
        </dgm:presLayoutVars>
      </dgm:prSet>
      <dgm:spPr/>
    </dgm:pt>
    <dgm:pt modelId="{AE646C0D-F0EB-404B-BDD5-8514E2FE0F7D}" type="pres">
      <dgm:prSet presAssocID="{D9264790-F254-4C9C-AE92-8D2BB9752D1B}" presName="txSpace" presStyleCnt="0"/>
      <dgm:spPr/>
    </dgm:pt>
    <dgm:pt modelId="{0F9523C7-0898-456A-A6E3-D99E90AD9527}" type="pres">
      <dgm:prSet presAssocID="{D9264790-F254-4C9C-AE92-8D2BB9752D1B}" presName="desTx" presStyleLbl="revTx" presStyleIdx="3" presStyleCnt="6">
        <dgm:presLayoutVars/>
      </dgm:prSet>
      <dgm:spPr/>
    </dgm:pt>
    <dgm:pt modelId="{35519DA3-1900-4865-AB2F-83F413326DB4}" type="pres">
      <dgm:prSet presAssocID="{63A395CE-99E3-4A6F-AEB0-4BD467630814}" presName="sibTrans" presStyleCnt="0"/>
      <dgm:spPr/>
    </dgm:pt>
    <dgm:pt modelId="{C02F3A70-862E-4F22-B572-329DB4C93DA7}" type="pres">
      <dgm:prSet presAssocID="{D78AE7FB-DE0D-4C0C-90D8-7A440733BAD4}" presName="compNode" presStyleCnt="0"/>
      <dgm:spPr/>
    </dgm:pt>
    <dgm:pt modelId="{CF21A645-A268-4324-8DA3-9BB42C61649B}" type="pres">
      <dgm:prSet presAssocID="{D78AE7FB-DE0D-4C0C-90D8-7A440733BA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BF2AE32-1CD3-46C0-8FA6-4CF2D26B3A07}" type="pres">
      <dgm:prSet presAssocID="{D78AE7FB-DE0D-4C0C-90D8-7A440733BAD4}" presName="iconSpace" presStyleCnt="0"/>
      <dgm:spPr/>
    </dgm:pt>
    <dgm:pt modelId="{F7CDCC9B-C01C-4FEC-B7DA-312F2D83D388}" type="pres">
      <dgm:prSet presAssocID="{D78AE7FB-DE0D-4C0C-90D8-7A440733BAD4}" presName="parTx" presStyleLbl="revTx" presStyleIdx="4" presStyleCnt="6">
        <dgm:presLayoutVars>
          <dgm:chMax val="0"/>
          <dgm:chPref val="0"/>
        </dgm:presLayoutVars>
      </dgm:prSet>
      <dgm:spPr/>
    </dgm:pt>
    <dgm:pt modelId="{8475C9DC-6EE7-4009-9A4C-B1FC1A59CD5C}" type="pres">
      <dgm:prSet presAssocID="{D78AE7FB-DE0D-4C0C-90D8-7A440733BAD4}" presName="txSpace" presStyleCnt="0"/>
      <dgm:spPr/>
    </dgm:pt>
    <dgm:pt modelId="{11B92290-49E9-4C96-9B39-583B34AB83B4}" type="pres">
      <dgm:prSet presAssocID="{D78AE7FB-DE0D-4C0C-90D8-7A440733BAD4}" presName="desTx" presStyleLbl="revTx" presStyleIdx="5" presStyleCnt="6">
        <dgm:presLayoutVars/>
      </dgm:prSet>
      <dgm:spPr/>
    </dgm:pt>
  </dgm:ptLst>
  <dgm:cxnLst>
    <dgm:cxn modelId="{ADAA4100-16B5-4B60-9C47-852C0C547D57}" srcId="{2B6F3EC6-DBBD-4D0F-A494-7A276AC76EEC}" destId="{D9264790-F254-4C9C-AE92-8D2BB9752D1B}" srcOrd="1" destOrd="0" parTransId="{3441B111-EDC9-4A7B-A2F3-9D5D7784D6B4}" sibTransId="{63A395CE-99E3-4A6F-AEB0-4BD467630814}"/>
    <dgm:cxn modelId="{67AD0705-1DBD-A843-987E-E6A08A6D1EE9}" type="presOf" srcId="{D750773E-16E2-4F24-9622-FD5CCFA299DC}" destId="{5DA70926-7CD0-4383-87C3-17D924DC61D7}" srcOrd="0" destOrd="2" presId="urn:microsoft.com/office/officeart/2018/5/layout/CenteredIconLabelDescriptionList"/>
    <dgm:cxn modelId="{A635AE08-8986-6B43-99A8-BD939ACEB36D}" type="presOf" srcId="{84112E37-1E30-4AAC-8735-C4C634AA63B8}" destId="{11B92290-49E9-4C96-9B39-583B34AB83B4}" srcOrd="0" destOrd="2" presId="urn:microsoft.com/office/officeart/2018/5/layout/CenteredIconLabelDescriptionList"/>
    <dgm:cxn modelId="{5D34CF09-6C5B-0D45-9D13-138E3630BCFC}" type="presOf" srcId="{0D8E3873-AB78-45FB-8549-C5A513EE4379}" destId="{0F9523C7-0898-456A-A6E3-D99E90AD9527}" srcOrd="0" destOrd="1" presId="urn:microsoft.com/office/officeart/2018/5/layout/CenteredIconLabelDescriptionList"/>
    <dgm:cxn modelId="{67E01E0D-36BB-CD45-BDAD-F85B3C6FB4B3}" type="presOf" srcId="{FFD43A4F-859F-4E6E-A4F4-F4A2175AE88F}" destId="{591CF3C6-2B50-47B9-921B-C77734454A40}" srcOrd="0" destOrd="0" presId="urn:microsoft.com/office/officeart/2018/5/layout/CenteredIconLabelDescriptionList"/>
    <dgm:cxn modelId="{5E4C2111-372A-4299-A959-CE595819B1F3}" srcId="{FFD43A4F-859F-4E6E-A4F4-F4A2175AE88F}" destId="{E280CCE2-6FBA-41F2-A6B5-6673B0FD61B5}" srcOrd="0" destOrd="0" parTransId="{4536DB59-60F1-4FE1-B1FA-C688562E9675}" sibTransId="{8D707FB5-1C9C-42C8-8C00-C619980E42E0}"/>
    <dgm:cxn modelId="{F244AF1C-5639-43DD-AFA2-6E01C311719F}" srcId="{D78AE7FB-DE0D-4C0C-90D8-7A440733BAD4}" destId="{84112E37-1E30-4AAC-8735-C4C634AA63B8}" srcOrd="2" destOrd="0" parTransId="{5A0EF568-7027-49CE-BE68-7DCD4D8E87A1}" sibTransId="{002F517F-E92B-42C5-8575-485EE0B8C659}"/>
    <dgm:cxn modelId="{A1D1721D-5710-5A42-AE58-D2C07282B987}" type="presOf" srcId="{738D566F-95CF-49B8-9E2C-3CF493B0A74B}" destId="{5DA70926-7CD0-4383-87C3-17D924DC61D7}" srcOrd="0" destOrd="1" presId="urn:microsoft.com/office/officeart/2018/5/layout/CenteredIconLabelDescriptionList"/>
    <dgm:cxn modelId="{968C072B-0C10-457E-9F4D-F46E5EE036FE}" srcId="{D78AE7FB-DE0D-4C0C-90D8-7A440733BAD4}" destId="{4EF65F08-008E-4A96-91B3-C0C36E1A7512}" srcOrd="1" destOrd="0" parTransId="{D6F2CB33-54E3-4014-B1E3-5D436FDB28D3}" sibTransId="{0138F130-2060-4FFF-9CAC-3BE89FAA2071}"/>
    <dgm:cxn modelId="{DA67583D-EF95-B948-BCD2-F2528C1C8085}" type="presOf" srcId="{4EF65F08-008E-4A96-91B3-C0C36E1A7512}" destId="{11B92290-49E9-4C96-9B39-583B34AB83B4}" srcOrd="0" destOrd="1" presId="urn:microsoft.com/office/officeart/2018/5/layout/CenteredIconLabelDescriptionList"/>
    <dgm:cxn modelId="{E65E8E42-2EAC-46D9-83F0-DFA31DE89C03}" srcId="{D78AE7FB-DE0D-4C0C-90D8-7A440733BAD4}" destId="{F5358D03-D0D6-4A0F-A8BC-630B6FB6C12E}" srcOrd="0" destOrd="0" parTransId="{D2286554-D124-4486-8B08-59377AAAAF4F}" sibTransId="{55C3D36E-1DCB-4D40-BBAD-A5C36307FCBF}"/>
    <dgm:cxn modelId="{779C7556-D14A-4AE5-A117-DD23771E3429}" srcId="{FFD43A4F-859F-4E6E-A4F4-F4A2175AE88F}" destId="{738D566F-95CF-49B8-9E2C-3CF493B0A74B}" srcOrd="1" destOrd="0" parTransId="{A97B07A5-569E-4464-B27B-E5802DFBDC91}" sibTransId="{4D511B96-3976-4F23-95F3-CA9FE13B2486}"/>
    <dgm:cxn modelId="{86084557-17E2-6041-978A-A481E6FD94B7}" type="presOf" srcId="{0D24D051-2DB7-400F-931A-4EBD1317E86B}" destId="{0F9523C7-0898-456A-A6E3-D99E90AD9527}" srcOrd="0" destOrd="0" presId="urn:microsoft.com/office/officeart/2018/5/layout/CenteredIconLabelDescriptionList"/>
    <dgm:cxn modelId="{C6585C65-C4F8-4F01-8B9B-17A28FF6CAF3}" srcId="{D9264790-F254-4C9C-AE92-8D2BB9752D1B}" destId="{0D8E3873-AB78-45FB-8549-C5A513EE4379}" srcOrd="1" destOrd="0" parTransId="{FCD1FF5A-A476-4DD0-BD5E-D74334DC0665}" sibTransId="{8DF16E87-2A18-4843-989B-5C7DA1A21F28}"/>
    <dgm:cxn modelId="{73F8AA68-8746-436B-AFFD-3AE6090B6CAA}" srcId="{2B6F3EC6-DBBD-4D0F-A494-7A276AC76EEC}" destId="{D78AE7FB-DE0D-4C0C-90D8-7A440733BAD4}" srcOrd="2" destOrd="0" parTransId="{14D004EF-7A94-4662-9D8D-886BE2F0B2B8}" sibTransId="{93577335-CBB0-489A-83EF-80CDA45B1CCA}"/>
    <dgm:cxn modelId="{83CA7C73-F391-474B-B53E-A0E1BD32F209}" type="presOf" srcId="{D78AE7FB-DE0D-4C0C-90D8-7A440733BAD4}" destId="{F7CDCC9B-C01C-4FEC-B7DA-312F2D83D388}" srcOrd="0" destOrd="0" presId="urn:microsoft.com/office/officeart/2018/5/layout/CenteredIconLabelDescriptionList"/>
    <dgm:cxn modelId="{321B9585-3724-EB48-BD72-D998F79CD2A9}" type="presOf" srcId="{E280CCE2-6FBA-41F2-A6B5-6673B0FD61B5}" destId="{5DA70926-7CD0-4383-87C3-17D924DC61D7}" srcOrd="0" destOrd="0" presId="urn:microsoft.com/office/officeart/2018/5/layout/CenteredIconLabelDescriptionList"/>
    <dgm:cxn modelId="{C077FDAD-FFB9-49E8-B733-9241D1A39B70}" srcId="{2B6F3EC6-DBBD-4D0F-A494-7A276AC76EEC}" destId="{FFD43A4F-859F-4E6E-A4F4-F4A2175AE88F}" srcOrd="0" destOrd="0" parTransId="{49BDD6B9-BA27-426D-A4A5-7936286F947B}" sibTransId="{F19893F4-C09E-41C1-965A-1BACC2ECBD66}"/>
    <dgm:cxn modelId="{050E6BB6-40E3-446E-99AA-0F26FE8F593A}" srcId="{FFD43A4F-859F-4E6E-A4F4-F4A2175AE88F}" destId="{D750773E-16E2-4F24-9622-FD5CCFA299DC}" srcOrd="2" destOrd="0" parTransId="{46E253C1-AC4D-4743-9AA5-73D447790334}" sibTransId="{68BD536A-24C1-46D7-97E2-1D2889F1E4A7}"/>
    <dgm:cxn modelId="{E5394DB9-3006-1041-B5F9-8ACB7E4F97B0}" type="presOf" srcId="{F5358D03-D0D6-4A0F-A8BC-630B6FB6C12E}" destId="{11B92290-49E9-4C96-9B39-583B34AB83B4}" srcOrd="0" destOrd="0" presId="urn:microsoft.com/office/officeart/2018/5/layout/CenteredIconLabelDescriptionList"/>
    <dgm:cxn modelId="{891687E0-AC1D-4A1D-8215-F82A253647F4}" srcId="{D9264790-F254-4C9C-AE92-8D2BB9752D1B}" destId="{2730FFAF-7B72-42ED-AF24-5C8F42122D13}" srcOrd="2" destOrd="0" parTransId="{85B6E4D1-FC32-4FD4-A2DB-ED3A36214108}" sibTransId="{C2E43D80-35B9-4F15-8D01-C6A5708B3ECB}"/>
    <dgm:cxn modelId="{024DE9EA-F02A-4243-B01C-A795244E3CFC}" type="presOf" srcId="{D9264790-F254-4C9C-AE92-8D2BB9752D1B}" destId="{EC33E7BD-9DF0-43FE-9E4D-0EE5DA7269D4}" srcOrd="0" destOrd="0" presId="urn:microsoft.com/office/officeart/2018/5/layout/CenteredIconLabelDescriptionList"/>
    <dgm:cxn modelId="{44B1EAEB-BB9C-4498-830C-5737BFF94650}" srcId="{D9264790-F254-4C9C-AE92-8D2BB9752D1B}" destId="{0D24D051-2DB7-400F-931A-4EBD1317E86B}" srcOrd="0" destOrd="0" parTransId="{4FAAF25E-33F8-49DC-BEED-20AD0EC5D794}" sibTransId="{80D8EF74-9CBD-4D5A-BC82-F15D25654170}"/>
    <dgm:cxn modelId="{2B07E7F7-5D49-C344-BEC6-C1941C9875C2}" type="presOf" srcId="{2730FFAF-7B72-42ED-AF24-5C8F42122D13}" destId="{0F9523C7-0898-456A-A6E3-D99E90AD9527}" srcOrd="0" destOrd="2" presId="urn:microsoft.com/office/officeart/2018/5/layout/CenteredIconLabelDescriptionList"/>
    <dgm:cxn modelId="{9375DDFC-0CBB-0E4A-B0CB-25F34FBF30E4}" type="presOf" srcId="{2B6F3EC6-DBBD-4D0F-A494-7A276AC76EEC}" destId="{EF63D60F-E549-44E1-A754-8E5483367FF3}" srcOrd="0" destOrd="0" presId="urn:microsoft.com/office/officeart/2018/5/layout/CenteredIconLabelDescriptionList"/>
    <dgm:cxn modelId="{662D19CB-07EC-6641-93B4-34081BC432BC}" type="presParOf" srcId="{EF63D60F-E549-44E1-A754-8E5483367FF3}" destId="{7CC249D0-7396-4A00-8B65-130525BD5186}" srcOrd="0" destOrd="0" presId="urn:microsoft.com/office/officeart/2018/5/layout/CenteredIconLabelDescriptionList"/>
    <dgm:cxn modelId="{E50F9B92-7A99-EF47-979B-7B6CFD6A78FC}" type="presParOf" srcId="{7CC249D0-7396-4A00-8B65-130525BD5186}" destId="{305FE980-B2B0-4E78-AFD5-9A431F09E41E}" srcOrd="0" destOrd="0" presId="urn:microsoft.com/office/officeart/2018/5/layout/CenteredIconLabelDescriptionList"/>
    <dgm:cxn modelId="{5219E27F-2607-D542-BD9D-C47462F706C2}" type="presParOf" srcId="{7CC249D0-7396-4A00-8B65-130525BD5186}" destId="{D5CEC0E2-97E4-424A-AC7A-15E961DB45B6}" srcOrd="1" destOrd="0" presId="urn:microsoft.com/office/officeart/2018/5/layout/CenteredIconLabelDescriptionList"/>
    <dgm:cxn modelId="{875D8E90-51D5-6942-8CB0-00BBDD254466}" type="presParOf" srcId="{7CC249D0-7396-4A00-8B65-130525BD5186}" destId="{591CF3C6-2B50-47B9-921B-C77734454A40}" srcOrd="2" destOrd="0" presId="urn:microsoft.com/office/officeart/2018/5/layout/CenteredIconLabelDescriptionList"/>
    <dgm:cxn modelId="{D7EC8688-3775-2B4A-8F09-1CA2AA261A6A}" type="presParOf" srcId="{7CC249D0-7396-4A00-8B65-130525BD5186}" destId="{5F2224CB-DE1A-42D4-B015-EE3D01A23270}" srcOrd="3" destOrd="0" presId="urn:microsoft.com/office/officeart/2018/5/layout/CenteredIconLabelDescriptionList"/>
    <dgm:cxn modelId="{614E91F1-E768-4D41-BD3C-8659CE21578A}" type="presParOf" srcId="{7CC249D0-7396-4A00-8B65-130525BD5186}" destId="{5DA70926-7CD0-4383-87C3-17D924DC61D7}" srcOrd="4" destOrd="0" presId="urn:microsoft.com/office/officeart/2018/5/layout/CenteredIconLabelDescriptionList"/>
    <dgm:cxn modelId="{B7A11A99-284B-3540-B2F5-3C1513CFF515}" type="presParOf" srcId="{EF63D60F-E549-44E1-A754-8E5483367FF3}" destId="{B10CB019-F948-4934-B8DC-3B1174A5E287}" srcOrd="1" destOrd="0" presId="urn:microsoft.com/office/officeart/2018/5/layout/CenteredIconLabelDescriptionList"/>
    <dgm:cxn modelId="{95E4126A-762F-574C-A869-13D381711B04}" type="presParOf" srcId="{EF63D60F-E549-44E1-A754-8E5483367FF3}" destId="{DB9C8C40-624F-497F-A729-BF90EF5ABC5D}" srcOrd="2" destOrd="0" presId="urn:microsoft.com/office/officeart/2018/5/layout/CenteredIconLabelDescriptionList"/>
    <dgm:cxn modelId="{4A86776F-D678-9542-94F5-F87FC4B295D4}" type="presParOf" srcId="{DB9C8C40-624F-497F-A729-BF90EF5ABC5D}" destId="{6BC7AD35-75C7-4F49-BA9C-249E7E465CF6}" srcOrd="0" destOrd="0" presId="urn:microsoft.com/office/officeart/2018/5/layout/CenteredIconLabelDescriptionList"/>
    <dgm:cxn modelId="{94DC23CC-2DD4-E64C-B50A-FAD698A6BB3C}" type="presParOf" srcId="{DB9C8C40-624F-497F-A729-BF90EF5ABC5D}" destId="{2D8B5DF9-529A-481E-A32B-FCF777855535}" srcOrd="1" destOrd="0" presId="urn:microsoft.com/office/officeart/2018/5/layout/CenteredIconLabelDescriptionList"/>
    <dgm:cxn modelId="{91451B94-FFF3-8047-8A2A-077F10DF2D94}" type="presParOf" srcId="{DB9C8C40-624F-497F-A729-BF90EF5ABC5D}" destId="{EC33E7BD-9DF0-43FE-9E4D-0EE5DA7269D4}" srcOrd="2" destOrd="0" presId="urn:microsoft.com/office/officeart/2018/5/layout/CenteredIconLabelDescriptionList"/>
    <dgm:cxn modelId="{B7391BF0-6DFE-2040-BA2A-D544A4972FAE}" type="presParOf" srcId="{DB9C8C40-624F-497F-A729-BF90EF5ABC5D}" destId="{AE646C0D-F0EB-404B-BDD5-8514E2FE0F7D}" srcOrd="3" destOrd="0" presId="urn:microsoft.com/office/officeart/2018/5/layout/CenteredIconLabelDescriptionList"/>
    <dgm:cxn modelId="{F8C2AE8D-F7F0-7A4C-8CF1-1D434630BB6D}" type="presParOf" srcId="{DB9C8C40-624F-497F-A729-BF90EF5ABC5D}" destId="{0F9523C7-0898-456A-A6E3-D99E90AD9527}" srcOrd="4" destOrd="0" presId="urn:microsoft.com/office/officeart/2018/5/layout/CenteredIconLabelDescriptionList"/>
    <dgm:cxn modelId="{47D2022B-51F3-4945-98C4-63756E7B178C}" type="presParOf" srcId="{EF63D60F-E549-44E1-A754-8E5483367FF3}" destId="{35519DA3-1900-4865-AB2F-83F413326DB4}" srcOrd="3" destOrd="0" presId="urn:microsoft.com/office/officeart/2018/5/layout/CenteredIconLabelDescriptionList"/>
    <dgm:cxn modelId="{B08AAC82-9E02-D94D-B885-F8C77D38FADA}" type="presParOf" srcId="{EF63D60F-E549-44E1-A754-8E5483367FF3}" destId="{C02F3A70-862E-4F22-B572-329DB4C93DA7}" srcOrd="4" destOrd="0" presId="urn:microsoft.com/office/officeart/2018/5/layout/CenteredIconLabelDescriptionList"/>
    <dgm:cxn modelId="{9411D5D9-4728-774D-B66A-A000A02AAD1E}" type="presParOf" srcId="{C02F3A70-862E-4F22-B572-329DB4C93DA7}" destId="{CF21A645-A268-4324-8DA3-9BB42C61649B}" srcOrd="0" destOrd="0" presId="urn:microsoft.com/office/officeart/2018/5/layout/CenteredIconLabelDescriptionList"/>
    <dgm:cxn modelId="{45A73152-1539-5E4B-8885-30817DE7D634}" type="presParOf" srcId="{C02F3A70-862E-4F22-B572-329DB4C93DA7}" destId="{0BF2AE32-1CD3-46C0-8FA6-4CF2D26B3A07}" srcOrd="1" destOrd="0" presId="urn:microsoft.com/office/officeart/2018/5/layout/CenteredIconLabelDescriptionList"/>
    <dgm:cxn modelId="{5148169C-3FFB-1A41-9851-11E4B707A5FD}" type="presParOf" srcId="{C02F3A70-862E-4F22-B572-329DB4C93DA7}" destId="{F7CDCC9B-C01C-4FEC-B7DA-312F2D83D388}" srcOrd="2" destOrd="0" presId="urn:microsoft.com/office/officeart/2018/5/layout/CenteredIconLabelDescriptionList"/>
    <dgm:cxn modelId="{2B18E674-012A-514A-A630-D5A2709E8F51}" type="presParOf" srcId="{C02F3A70-862E-4F22-B572-329DB4C93DA7}" destId="{8475C9DC-6EE7-4009-9A4C-B1FC1A59CD5C}" srcOrd="3" destOrd="0" presId="urn:microsoft.com/office/officeart/2018/5/layout/CenteredIconLabelDescriptionList"/>
    <dgm:cxn modelId="{F924BA13-C2D2-DF46-9AC4-266C28337142}" type="presParOf" srcId="{C02F3A70-862E-4F22-B572-329DB4C93DA7}" destId="{11B92290-49E9-4C96-9B39-583B34AB83B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F04AA-432B-4B92-B32B-4EE638F34306}">
      <dsp:nvSpPr>
        <dsp:cNvPr id="0" name=""/>
        <dsp:cNvSpPr/>
      </dsp:nvSpPr>
      <dsp:spPr>
        <a:xfrm>
          <a:off x="0" y="130594"/>
          <a:ext cx="6144767" cy="1559025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/>
            <a:t>Background</a:t>
          </a:r>
          <a:endParaRPr lang="en-US" sz="6500" kern="1200"/>
        </a:p>
      </dsp:txBody>
      <dsp:txXfrm>
        <a:off x="76105" y="206699"/>
        <a:ext cx="5992557" cy="1406815"/>
      </dsp:txXfrm>
    </dsp:sp>
    <dsp:sp modelId="{70B6998D-D67C-4583-BD9C-2B6CDA4A2B53}">
      <dsp:nvSpPr>
        <dsp:cNvPr id="0" name=""/>
        <dsp:cNvSpPr/>
      </dsp:nvSpPr>
      <dsp:spPr>
        <a:xfrm>
          <a:off x="0" y="1876819"/>
          <a:ext cx="6144767" cy="1559025"/>
        </a:xfrm>
        <a:prstGeom prst="roundRect">
          <a:avLst/>
        </a:prstGeom>
        <a:solidFill>
          <a:srgbClr val="E2DD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/>
            <a:t>Prediction Task</a:t>
          </a:r>
          <a:endParaRPr lang="en-US" sz="6500" kern="1200"/>
        </a:p>
      </dsp:txBody>
      <dsp:txXfrm>
        <a:off x="76105" y="1952924"/>
        <a:ext cx="5992557" cy="1406815"/>
      </dsp:txXfrm>
    </dsp:sp>
    <dsp:sp modelId="{641B0C62-246F-43B3-9D7B-A7E1781029AA}">
      <dsp:nvSpPr>
        <dsp:cNvPr id="0" name=""/>
        <dsp:cNvSpPr/>
      </dsp:nvSpPr>
      <dsp:spPr>
        <a:xfrm>
          <a:off x="0" y="3623044"/>
          <a:ext cx="6144767" cy="1559025"/>
        </a:xfrm>
        <a:prstGeom prst="roundRect">
          <a:avLst/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/>
            <a:t>Relevance</a:t>
          </a:r>
          <a:endParaRPr lang="en-US" sz="6500" kern="1200"/>
        </a:p>
      </dsp:txBody>
      <dsp:txXfrm>
        <a:off x="76105" y="3699149"/>
        <a:ext cx="5992557" cy="14068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53981-235F-4246-8AAF-10D5C3F3DF8D}">
      <dsp:nvSpPr>
        <dsp:cNvPr id="0" name=""/>
        <dsp:cNvSpPr/>
      </dsp:nvSpPr>
      <dsp:spPr>
        <a:xfrm>
          <a:off x="8556244" y="2267753"/>
          <a:ext cx="91440" cy="4220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2079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5D482-0BF0-4FFA-852C-45DCE30A4E6C}">
      <dsp:nvSpPr>
        <dsp:cNvPr id="0" name=""/>
        <dsp:cNvSpPr/>
      </dsp:nvSpPr>
      <dsp:spPr>
        <a:xfrm>
          <a:off x="7715074" y="924114"/>
          <a:ext cx="886890" cy="422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634"/>
              </a:lnTo>
              <a:lnTo>
                <a:pt x="886890" y="287634"/>
              </a:lnTo>
              <a:lnTo>
                <a:pt x="886890" y="422079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9D86D-4DCF-4B9A-A6DA-AECB8AC90D8D}">
      <dsp:nvSpPr>
        <dsp:cNvPr id="0" name=""/>
        <dsp:cNvSpPr/>
      </dsp:nvSpPr>
      <dsp:spPr>
        <a:xfrm>
          <a:off x="6828184" y="924114"/>
          <a:ext cx="886890" cy="422079"/>
        </a:xfrm>
        <a:custGeom>
          <a:avLst/>
          <a:gdLst/>
          <a:ahLst/>
          <a:cxnLst/>
          <a:rect l="0" t="0" r="0" b="0"/>
          <a:pathLst>
            <a:path>
              <a:moveTo>
                <a:pt x="886890" y="0"/>
              </a:moveTo>
              <a:lnTo>
                <a:pt x="886890" y="287634"/>
              </a:lnTo>
              <a:lnTo>
                <a:pt x="0" y="287634"/>
              </a:lnTo>
              <a:lnTo>
                <a:pt x="0" y="422079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1C279-8F38-4867-98A4-60E07F897AB6}">
      <dsp:nvSpPr>
        <dsp:cNvPr id="0" name=""/>
        <dsp:cNvSpPr/>
      </dsp:nvSpPr>
      <dsp:spPr>
        <a:xfrm>
          <a:off x="1668094" y="2555"/>
          <a:ext cx="1451275" cy="92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302DE-1B45-4922-8734-18CC8DD6EBE9}">
      <dsp:nvSpPr>
        <dsp:cNvPr id="0" name=""/>
        <dsp:cNvSpPr/>
      </dsp:nvSpPr>
      <dsp:spPr>
        <a:xfrm>
          <a:off x="1829347" y="155745"/>
          <a:ext cx="1451275" cy="9215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Ensuring Format Consistency</a:t>
          </a:r>
          <a:endParaRPr lang="en-US" sz="1800" kern="1200"/>
        </a:p>
      </dsp:txBody>
      <dsp:txXfrm>
        <a:off x="1856339" y="182737"/>
        <a:ext cx="1397291" cy="867575"/>
      </dsp:txXfrm>
    </dsp:sp>
    <dsp:sp modelId="{662C6CEB-BD7A-4E13-8035-D0C69F5557C0}">
      <dsp:nvSpPr>
        <dsp:cNvPr id="0" name=""/>
        <dsp:cNvSpPr/>
      </dsp:nvSpPr>
      <dsp:spPr>
        <a:xfrm>
          <a:off x="3441875" y="2555"/>
          <a:ext cx="1451275" cy="92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4A059-FA37-481D-96AF-2F5EC9C792C5}">
      <dsp:nvSpPr>
        <dsp:cNvPr id="0" name=""/>
        <dsp:cNvSpPr/>
      </dsp:nvSpPr>
      <dsp:spPr>
        <a:xfrm>
          <a:off x="3603128" y="155745"/>
          <a:ext cx="1451275" cy="9215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Duplicates Removal</a:t>
          </a:r>
          <a:endParaRPr lang="en-US" sz="1800" kern="1200"/>
        </a:p>
      </dsp:txBody>
      <dsp:txXfrm>
        <a:off x="3630120" y="182737"/>
        <a:ext cx="1397291" cy="867575"/>
      </dsp:txXfrm>
    </dsp:sp>
    <dsp:sp modelId="{082BCD44-2741-4FDB-8A2B-D188B63A1720}">
      <dsp:nvSpPr>
        <dsp:cNvPr id="0" name=""/>
        <dsp:cNvSpPr/>
      </dsp:nvSpPr>
      <dsp:spPr>
        <a:xfrm>
          <a:off x="5215656" y="2555"/>
          <a:ext cx="1451275" cy="92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F99B5-A86B-40FD-8267-38925B1B7482}">
      <dsp:nvSpPr>
        <dsp:cNvPr id="0" name=""/>
        <dsp:cNvSpPr/>
      </dsp:nvSpPr>
      <dsp:spPr>
        <a:xfrm>
          <a:off x="5376909" y="155745"/>
          <a:ext cx="1451275" cy="9215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Handling missing values</a:t>
          </a:r>
          <a:endParaRPr lang="en-US" sz="1800" kern="1200"/>
        </a:p>
      </dsp:txBody>
      <dsp:txXfrm>
        <a:off x="5403901" y="182737"/>
        <a:ext cx="1397291" cy="867575"/>
      </dsp:txXfrm>
    </dsp:sp>
    <dsp:sp modelId="{B3700D10-3C21-49DA-82DD-D252D70EE1AD}">
      <dsp:nvSpPr>
        <dsp:cNvPr id="0" name=""/>
        <dsp:cNvSpPr/>
      </dsp:nvSpPr>
      <dsp:spPr>
        <a:xfrm>
          <a:off x="6989436" y="2555"/>
          <a:ext cx="1451275" cy="92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E443F-E9D3-4B6B-9179-63982870C549}">
      <dsp:nvSpPr>
        <dsp:cNvPr id="0" name=""/>
        <dsp:cNvSpPr/>
      </dsp:nvSpPr>
      <dsp:spPr>
        <a:xfrm>
          <a:off x="7150689" y="155745"/>
          <a:ext cx="1451275" cy="9215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Outlier handling</a:t>
          </a:r>
          <a:endParaRPr lang="en-US" sz="1800" kern="1200"/>
        </a:p>
      </dsp:txBody>
      <dsp:txXfrm>
        <a:off x="7177681" y="182737"/>
        <a:ext cx="1397291" cy="867575"/>
      </dsp:txXfrm>
    </dsp:sp>
    <dsp:sp modelId="{16AF3A70-A1C9-4ACE-B699-C2529077918F}">
      <dsp:nvSpPr>
        <dsp:cNvPr id="0" name=""/>
        <dsp:cNvSpPr/>
      </dsp:nvSpPr>
      <dsp:spPr>
        <a:xfrm>
          <a:off x="6102546" y="1346194"/>
          <a:ext cx="1451275" cy="9215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3EB03-5C25-4EAD-8B2B-B6471D83EB04}">
      <dsp:nvSpPr>
        <dsp:cNvPr id="0" name=""/>
        <dsp:cNvSpPr/>
      </dsp:nvSpPr>
      <dsp:spPr>
        <a:xfrm>
          <a:off x="6263799" y="1499384"/>
          <a:ext cx="1451275" cy="9215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Simple Exploration of „Non-Sensical“ Records</a:t>
          </a:r>
          <a:endParaRPr lang="en-US" sz="1400" kern="1200"/>
        </a:p>
      </dsp:txBody>
      <dsp:txXfrm>
        <a:off x="6290791" y="1526376"/>
        <a:ext cx="1397291" cy="867575"/>
      </dsp:txXfrm>
    </dsp:sp>
    <dsp:sp modelId="{5FA1AA15-6FA8-448E-A0E8-5493399EEC85}">
      <dsp:nvSpPr>
        <dsp:cNvPr id="0" name=""/>
        <dsp:cNvSpPr/>
      </dsp:nvSpPr>
      <dsp:spPr>
        <a:xfrm>
          <a:off x="7876327" y="1346194"/>
          <a:ext cx="1451275" cy="9215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3F428-ADD2-43BE-B364-F636762D4699}">
      <dsp:nvSpPr>
        <dsp:cNvPr id="0" name=""/>
        <dsp:cNvSpPr/>
      </dsp:nvSpPr>
      <dsp:spPr>
        <a:xfrm>
          <a:off x="8037580" y="1499384"/>
          <a:ext cx="1451275" cy="9215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Stastical Detection with </a:t>
          </a:r>
          <a:r>
            <a:rPr lang="de-DE" sz="1400" i="1" kern="1200"/>
            <a:t>Domain Context</a:t>
          </a:r>
          <a:endParaRPr lang="en-US" sz="1400" kern="1200"/>
        </a:p>
      </dsp:txBody>
      <dsp:txXfrm>
        <a:off x="8064572" y="1526376"/>
        <a:ext cx="1397291" cy="867575"/>
      </dsp:txXfrm>
    </dsp:sp>
    <dsp:sp modelId="{441C1992-ED9E-435A-9E90-64FEA133AE6F}">
      <dsp:nvSpPr>
        <dsp:cNvPr id="0" name=""/>
        <dsp:cNvSpPr/>
      </dsp:nvSpPr>
      <dsp:spPr>
        <a:xfrm>
          <a:off x="7876327" y="2689832"/>
          <a:ext cx="1451275" cy="9215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BB3A9-2609-43EF-8867-243EFCE936A3}">
      <dsp:nvSpPr>
        <dsp:cNvPr id="0" name=""/>
        <dsp:cNvSpPr/>
      </dsp:nvSpPr>
      <dsp:spPr>
        <a:xfrm>
          <a:off x="8037580" y="2843023"/>
          <a:ext cx="1451275" cy="9215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IQR Method</a:t>
          </a:r>
          <a:endParaRPr lang="en-US" sz="1400" kern="1200"/>
        </a:p>
      </dsp:txBody>
      <dsp:txXfrm>
        <a:off x="8064572" y="2870015"/>
        <a:ext cx="1397291" cy="8675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E2C23-F998-3C47-A69E-32170FAB6F99}">
      <dsp:nvSpPr>
        <dsp:cNvPr id="0" name=""/>
        <dsp:cNvSpPr/>
      </dsp:nvSpPr>
      <dsp:spPr>
        <a:xfrm>
          <a:off x="0" y="112728"/>
          <a:ext cx="8686800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Temporal Feature Extraction</a:t>
          </a:r>
          <a:endParaRPr lang="en-US" sz="1600" kern="1200"/>
        </a:p>
      </dsp:txBody>
      <dsp:txXfrm>
        <a:off x="18734" y="131462"/>
        <a:ext cx="8649332" cy="346292"/>
      </dsp:txXfrm>
    </dsp:sp>
    <dsp:sp modelId="{3C5B1932-23DA-514C-B3CB-683F21BBEAF9}">
      <dsp:nvSpPr>
        <dsp:cNvPr id="0" name=""/>
        <dsp:cNvSpPr/>
      </dsp:nvSpPr>
      <dsp:spPr>
        <a:xfrm>
          <a:off x="0" y="496488"/>
          <a:ext cx="86868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Extracting</a:t>
          </a:r>
          <a:r>
            <a:rPr lang="de-DE" sz="1200" kern="1200" dirty="0"/>
            <a:t> </a:t>
          </a:r>
          <a:r>
            <a:rPr lang="de-DE" sz="1200" kern="1200" dirty="0" err="1"/>
            <a:t>from</a:t>
          </a:r>
          <a:r>
            <a:rPr lang="de-DE" sz="1200" kern="1200" dirty="0"/>
            <a:t> </a:t>
          </a:r>
          <a:r>
            <a:rPr lang="de-DE" sz="1200" i="1" kern="1200" dirty="0" err="1"/>
            <a:t>trip_start_timestamp</a:t>
          </a:r>
          <a:r>
            <a:rPr lang="de-DE" sz="1200" i="1" kern="1200" dirty="0"/>
            <a:t> </a:t>
          </a:r>
          <a:r>
            <a:rPr lang="de-DE" sz="1200" kern="1200" dirty="0"/>
            <a:t>via Pandas</a:t>
          </a:r>
        </a:p>
      </dsp:txBody>
      <dsp:txXfrm>
        <a:off x="0" y="496488"/>
        <a:ext cx="8686800" cy="264960"/>
      </dsp:txXfrm>
    </dsp:sp>
    <dsp:sp modelId="{91714CE0-F5DC-9F4F-8EE5-A60ADDA205FE}">
      <dsp:nvSpPr>
        <dsp:cNvPr id="0" name=""/>
        <dsp:cNvSpPr/>
      </dsp:nvSpPr>
      <dsp:spPr>
        <a:xfrm>
          <a:off x="0" y="761448"/>
          <a:ext cx="868680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Merging Weather Data</a:t>
          </a:r>
          <a:endParaRPr lang="en-US" sz="1600" kern="1200"/>
        </a:p>
      </dsp:txBody>
      <dsp:txXfrm>
        <a:off x="18734" y="780182"/>
        <a:ext cx="8649332" cy="346292"/>
      </dsp:txXfrm>
    </dsp:sp>
    <dsp:sp modelId="{CCBA2321-FDE2-DF4B-8E01-EBFC9AF49C1E}">
      <dsp:nvSpPr>
        <dsp:cNvPr id="0" name=""/>
        <dsp:cNvSpPr/>
      </dsp:nvSpPr>
      <dsp:spPr>
        <a:xfrm>
          <a:off x="0" y="1145209"/>
          <a:ext cx="86868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/>
            <a:t>Weather conditions like </a:t>
          </a:r>
          <a:r>
            <a:rPr lang="de-DE" sz="1200" i="1" kern="1200"/>
            <a:t>temperature, rainfall, wind etc.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Cleaning</a:t>
          </a:r>
          <a:r>
            <a:rPr lang="de-DE" sz="1200" kern="1200" dirty="0"/>
            <a:t> </a:t>
          </a:r>
          <a:r>
            <a:rPr lang="de-DE" sz="1200" kern="1200" dirty="0" err="1"/>
            <a:t>up</a:t>
          </a:r>
          <a:r>
            <a:rPr lang="de-DE" sz="1200" kern="1200" dirty="0"/>
            <a:t> </a:t>
          </a:r>
          <a:r>
            <a:rPr lang="de-DE" sz="1200" kern="1200" dirty="0" err="1"/>
            <a:t>Weather</a:t>
          </a:r>
          <a:r>
            <a:rPr lang="de-DE" sz="1200" kern="1200" dirty="0"/>
            <a:t> Data</a:t>
          </a:r>
          <a:endParaRPr lang="en-US" sz="1200" kern="1200" dirty="0"/>
        </a:p>
      </dsp:txBody>
      <dsp:txXfrm>
        <a:off x="0" y="1145209"/>
        <a:ext cx="8686800" cy="414000"/>
      </dsp:txXfrm>
    </dsp:sp>
    <dsp:sp modelId="{D95323B7-B596-0842-95A8-BEA4B5A45FC2}">
      <dsp:nvSpPr>
        <dsp:cNvPr id="0" name=""/>
        <dsp:cNvSpPr/>
      </dsp:nvSpPr>
      <dsp:spPr>
        <a:xfrm>
          <a:off x="0" y="1559209"/>
          <a:ext cx="8686800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Removal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Irrelevant Features</a:t>
          </a:r>
          <a:endParaRPr lang="en-US" sz="1600" kern="1200" dirty="0"/>
        </a:p>
      </dsp:txBody>
      <dsp:txXfrm>
        <a:off x="18734" y="1577943"/>
        <a:ext cx="8649332" cy="346292"/>
      </dsp:txXfrm>
    </dsp:sp>
    <dsp:sp modelId="{9781AA84-6712-BD41-9246-74805B77A5F0}">
      <dsp:nvSpPr>
        <dsp:cNvPr id="0" name=""/>
        <dsp:cNvSpPr/>
      </dsp:nvSpPr>
      <dsp:spPr>
        <a:xfrm>
          <a:off x="0" y="1942969"/>
          <a:ext cx="86868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Based</a:t>
          </a:r>
          <a:r>
            <a:rPr lang="de-DE" sz="1200" kern="1200" dirty="0"/>
            <a:t> on </a:t>
          </a:r>
          <a:r>
            <a:rPr lang="de-DE" sz="1200" kern="1200" dirty="0" err="1"/>
            <a:t>previous</a:t>
          </a:r>
          <a:r>
            <a:rPr lang="de-DE" sz="1200" kern="1200" dirty="0"/>
            <a:t> </a:t>
          </a:r>
          <a:r>
            <a:rPr lang="de-DE" sz="1200" kern="1200" dirty="0" err="1"/>
            <a:t>descisions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Prior final feature </a:t>
          </a:r>
          <a:r>
            <a:rPr lang="de-DE" sz="1200" kern="1200" dirty="0" err="1"/>
            <a:t>selection</a:t>
          </a:r>
          <a:endParaRPr lang="en-US" sz="1200" kern="1200" dirty="0"/>
        </a:p>
      </dsp:txBody>
      <dsp:txXfrm>
        <a:off x="0" y="1942969"/>
        <a:ext cx="8686800" cy="414000"/>
      </dsp:txXfrm>
    </dsp:sp>
    <dsp:sp modelId="{E1CCC7D3-8ED3-6A4F-A7B1-569D1B52DCB3}">
      <dsp:nvSpPr>
        <dsp:cNvPr id="0" name=""/>
        <dsp:cNvSpPr/>
      </dsp:nvSpPr>
      <dsp:spPr>
        <a:xfrm>
          <a:off x="0" y="2356969"/>
          <a:ext cx="8686800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Feature Encoding</a:t>
          </a:r>
        </a:p>
      </dsp:txBody>
      <dsp:txXfrm>
        <a:off x="18734" y="2375703"/>
        <a:ext cx="8649332" cy="346292"/>
      </dsp:txXfrm>
    </dsp:sp>
    <dsp:sp modelId="{FFDF5CE0-1C1B-1946-82D9-D574BF5B087C}">
      <dsp:nvSpPr>
        <dsp:cNvPr id="0" name=""/>
        <dsp:cNvSpPr/>
      </dsp:nvSpPr>
      <dsp:spPr>
        <a:xfrm>
          <a:off x="0" y="2740729"/>
          <a:ext cx="86868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For</a:t>
          </a:r>
          <a:r>
            <a:rPr lang="de-DE" sz="1200" kern="1200" dirty="0"/>
            <a:t> </a:t>
          </a:r>
          <a:r>
            <a:rPr lang="de-DE" sz="1200" kern="1200" dirty="0" err="1"/>
            <a:t>categorial</a:t>
          </a:r>
          <a:r>
            <a:rPr lang="de-DE" sz="1200" kern="1200" dirty="0"/>
            <a:t> (</a:t>
          </a:r>
          <a:r>
            <a:rPr lang="de-DE" sz="1200" kern="1200" dirty="0" err="1"/>
            <a:t>coordinate</a:t>
          </a:r>
          <a:r>
            <a:rPr lang="de-DE" sz="1200" kern="1200" dirty="0"/>
            <a:t>) variables</a:t>
          </a:r>
        </a:p>
      </dsp:txBody>
      <dsp:txXfrm>
        <a:off x="0" y="2740729"/>
        <a:ext cx="8686800" cy="264960"/>
      </dsp:txXfrm>
    </dsp:sp>
    <dsp:sp modelId="{960A7002-26DC-1544-B2B0-B04C5105BAA5}">
      <dsp:nvSpPr>
        <dsp:cNvPr id="0" name=""/>
        <dsp:cNvSpPr/>
      </dsp:nvSpPr>
      <dsp:spPr>
        <a:xfrm>
          <a:off x="0" y="3005689"/>
          <a:ext cx="8686800" cy="383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Feature </a:t>
          </a:r>
          <a:r>
            <a:rPr lang="de-DE" sz="1600" kern="1200" dirty="0" err="1"/>
            <a:t>Scaling</a:t>
          </a:r>
          <a:endParaRPr lang="de-DE" sz="1600" kern="1200" dirty="0"/>
        </a:p>
      </dsp:txBody>
      <dsp:txXfrm>
        <a:off x="18734" y="3024423"/>
        <a:ext cx="8649332" cy="346292"/>
      </dsp:txXfrm>
    </dsp:sp>
    <dsp:sp modelId="{5E534CE3-B4ED-174D-928A-EAB1C43C9A96}">
      <dsp:nvSpPr>
        <dsp:cNvPr id="0" name=""/>
        <dsp:cNvSpPr/>
      </dsp:nvSpPr>
      <dsp:spPr>
        <a:xfrm>
          <a:off x="0" y="3389449"/>
          <a:ext cx="86868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Standardize</a:t>
          </a:r>
          <a:r>
            <a:rPr lang="de-DE" sz="1200" kern="1200" dirty="0"/>
            <a:t> </a:t>
          </a:r>
          <a:r>
            <a:rPr lang="de-DE" sz="1200" kern="1200" dirty="0" err="1"/>
            <a:t>numeric</a:t>
          </a:r>
          <a:r>
            <a:rPr lang="de-DE" sz="1200" kern="1200" dirty="0"/>
            <a:t> </a:t>
          </a:r>
          <a:r>
            <a:rPr lang="de-DE" sz="1200" kern="1200" dirty="0" err="1"/>
            <a:t>features</a:t>
          </a:r>
          <a:r>
            <a:rPr lang="de-DE" sz="1200" kern="1200" dirty="0"/>
            <a:t> </a:t>
          </a:r>
          <a:r>
            <a:rPr lang="de-DE" sz="1200" kern="1200" dirty="0" err="1"/>
            <a:t>using</a:t>
          </a:r>
          <a:r>
            <a:rPr lang="de-DE" sz="1200" kern="1200" dirty="0"/>
            <a:t> </a:t>
          </a:r>
          <a:r>
            <a:rPr lang="de-DE" sz="1200" kern="1200" dirty="0" err="1"/>
            <a:t>StandardScaler</a:t>
          </a:r>
          <a:endParaRPr lang="de-DE" sz="1200" kern="1200" dirty="0"/>
        </a:p>
      </dsp:txBody>
      <dsp:txXfrm>
        <a:off x="0" y="3389449"/>
        <a:ext cx="8686800" cy="2649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FB794-BCA5-0D42-BC6E-7B4BD0761128}">
      <dsp:nvSpPr>
        <dsp:cNvPr id="0" name=""/>
        <dsp:cNvSpPr/>
      </dsp:nvSpPr>
      <dsp:spPr>
        <a:xfrm>
          <a:off x="5120544" y="1580107"/>
          <a:ext cx="2638757" cy="418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5"/>
              </a:lnTo>
              <a:lnTo>
                <a:pt x="2638757" y="285265"/>
              </a:lnTo>
              <a:lnTo>
                <a:pt x="2638757" y="41860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A88DFC-B877-6B4F-91B6-6ADB95D689E5}">
      <dsp:nvSpPr>
        <dsp:cNvPr id="0" name=""/>
        <dsp:cNvSpPr/>
      </dsp:nvSpPr>
      <dsp:spPr>
        <a:xfrm>
          <a:off x="5120544" y="1580107"/>
          <a:ext cx="879585" cy="418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5"/>
              </a:lnTo>
              <a:lnTo>
                <a:pt x="879585" y="285265"/>
              </a:lnTo>
              <a:lnTo>
                <a:pt x="879585" y="41860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36B6F-738F-8A41-94B7-192086B503BA}">
      <dsp:nvSpPr>
        <dsp:cNvPr id="0" name=""/>
        <dsp:cNvSpPr/>
      </dsp:nvSpPr>
      <dsp:spPr>
        <a:xfrm>
          <a:off x="4240958" y="1580107"/>
          <a:ext cx="879585" cy="418602"/>
        </a:xfrm>
        <a:custGeom>
          <a:avLst/>
          <a:gdLst/>
          <a:ahLst/>
          <a:cxnLst/>
          <a:rect l="0" t="0" r="0" b="0"/>
          <a:pathLst>
            <a:path>
              <a:moveTo>
                <a:pt x="879585" y="0"/>
              </a:moveTo>
              <a:lnTo>
                <a:pt x="879585" y="285265"/>
              </a:lnTo>
              <a:lnTo>
                <a:pt x="0" y="285265"/>
              </a:lnTo>
              <a:lnTo>
                <a:pt x="0" y="41860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FA76C-AE4C-4C43-BE11-3E703FD57FA0}">
      <dsp:nvSpPr>
        <dsp:cNvPr id="0" name=""/>
        <dsp:cNvSpPr/>
      </dsp:nvSpPr>
      <dsp:spPr>
        <a:xfrm>
          <a:off x="2481786" y="1580107"/>
          <a:ext cx="2638757" cy="418602"/>
        </a:xfrm>
        <a:custGeom>
          <a:avLst/>
          <a:gdLst/>
          <a:ahLst/>
          <a:cxnLst/>
          <a:rect l="0" t="0" r="0" b="0"/>
          <a:pathLst>
            <a:path>
              <a:moveTo>
                <a:pt x="2638757" y="0"/>
              </a:moveTo>
              <a:lnTo>
                <a:pt x="2638757" y="285265"/>
              </a:lnTo>
              <a:lnTo>
                <a:pt x="0" y="285265"/>
              </a:lnTo>
              <a:lnTo>
                <a:pt x="0" y="41860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662B0-FA52-F74E-A7A8-1E3F064A3363}">
      <dsp:nvSpPr>
        <dsp:cNvPr id="0" name=""/>
        <dsp:cNvSpPr/>
      </dsp:nvSpPr>
      <dsp:spPr>
        <a:xfrm>
          <a:off x="676894" y="1580107"/>
          <a:ext cx="91440" cy="418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860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0A5CF-96B1-0943-ADB0-51CDFE71014A}">
      <dsp:nvSpPr>
        <dsp:cNvPr id="0" name=""/>
        <dsp:cNvSpPr/>
      </dsp:nvSpPr>
      <dsp:spPr>
        <a:xfrm>
          <a:off x="2953" y="666138"/>
          <a:ext cx="1439322" cy="913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43D3C3-F23B-8949-92B1-6D78C730F766}">
      <dsp:nvSpPr>
        <dsp:cNvPr id="0" name=""/>
        <dsp:cNvSpPr/>
      </dsp:nvSpPr>
      <dsp:spPr>
        <a:xfrm>
          <a:off x="162878" y="818066"/>
          <a:ext cx="1439322" cy="913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Why do we need to pick features ?</a:t>
          </a:r>
          <a:endParaRPr lang="en-US" sz="1100" kern="1200"/>
        </a:p>
      </dsp:txBody>
      <dsp:txXfrm>
        <a:off x="189647" y="844835"/>
        <a:ext cx="1385784" cy="860431"/>
      </dsp:txXfrm>
    </dsp:sp>
    <dsp:sp modelId="{D7E3EC5F-6FE7-0A4D-AE80-8028F821D173}">
      <dsp:nvSpPr>
        <dsp:cNvPr id="0" name=""/>
        <dsp:cNvSpPr/>
      </dsp:nvSpPr>
      <dsp:spPr>
        <a:xfrm>
          <a:off x="2953" y="1998710"/>
          <a:ext cx="1439322" cy="913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742571-2AED-4748-A7EA-6BF16C5F7A15}">
      <dsp:nvSpPr>
        <dsp:cNvPr id="0" name=""/>
        <dsp:cNvSpPr/>
      </dsp:nvSpPr>
      <dsp:spPr>
        <a:xfrm>
          <a:off x="162878" y="2150639"/>
          <a:ext cx="1439322" cy="913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Noisy features, redundant features, overfitting, computational cost</a:t>
          </a:r>
          <a:endParaRPr lang="en-US" sz="1100" kern="1200"/>
        </a:p>
      </dsp:txBody>
      <dsp:txXfrm>
        <a:off x="189647" y="2177408"/>
        <a:ext cx="1385784" cy="860431"/>
      </dsp:txXfrm>
    </dsp:sp>
    <dsp:sp modelId="{55F2C9AE-03D5-C243-800B-7C3A476E1AE5}">
      <dsp:nvSpPr>
        <dsp:cNvPr id="0" name=""/>
        <dsp:cNvSpPr/>
      </dsp:nvSpPr>
      <dsp:spPr>
        <a:xfrm>
          <a:off x="4400883" y="666138"/>
          <a:ext cx="1439322" cy="913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12227B-C3E4-BC44-A243-FB6AD4A14C08}">
      <dsp:nvSpPr>
        <dsp:cNvPr id="0" name=""/>
        <dsp:cNvSpPr/>
      </dsp:nvSpPr>
      <dsp:spPr>
        <a:xfrm>
          <a:off x="4560808" y="818066"/>
          <a:ext cx="1439322" cy="913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How</a:t>
          </a:r>
          <a:r>
            <a:rPr lang="en-US" sz="1100" kern="1200" baseline="0" dirty="0"/>
            <a:t> do ”we” pick features ?</a:t>
          </a:r>
          <a:endParaRPr lang="en-US" sz="1100" kern="1200" dirty="0"/>
        </a:p>
      </dsp:txBody>
      <dsp:txXfrm>
        <a:off x="4587577" y="844835"/>
        <a:ext cx="1385784" cy="860431"/>
      </dsp:txXfrm>
    </dsp:sp>
    <dsp:sp modelId="{0A1E170C-0551-D345-9859-8C803FE1EAD5}">
      <dsp:nvSpPr>
        <dsp:cNvPr id="0" name=""/>
        <dsp:cNvSpPr/>
      </dsp:nvSpPr>
      <dsp:spPr>
        <a:xfrm>
          <a:off x="1762125" y="1998710"/>
          <a:ext cx="1439322" cy="913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67504C-E0E0-424F-BC9D-0B7AD8C252B6}">
      <dsp:nvSpPr>
        <dsp:cNvPr id="0" name=""/>
        <dsp:cNvSpPr/>
      </dsp:nvSpPr>
      <dsp:spPr>
        <a:xfrm>
          <a:off x="1922050" y="2150639"/>
          <a:ext cx="1439322" cy="913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Varience Criterion</a:t>
          </a:r>
          <a:endParaRPr lang="en-US" sz="1100" kern="1200"/>
        </a:p>
      </dsp:txBody>
      <dsp:txXfrm>
        <a:off x="1948819" y="2177408"/>
        <a:ext cx="1385784" cy="860431"/>
      </dsp:txXfrm>
    </dsp:sp>
    <dsp:sp modelId="{3DCEDCF2-5F3E-4F49-BAA0-39B20DD0AFF5}">
      <dsp:nvSpPr>
        <dsp:cNvPr id="0" name=""/>
        <dsp:cNvSpPr/>
      </dsp:nvSpPr>
      <dsp:spPr>
        <a:xfrm>
          <a:off x="3521297" y="1998710"/>
          <a:ext cx="1439322" cy="913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FAAFBB-FE3C-D442-8926-89284112FF35}">
      <dsp:nvSpPr>
        <dsp:cNvPr id="0" name=""/>
        <dsp:cNvSpPr/>
      </dsp:nvSpPr>
      <dsp:spPr>
        <a:xfrm>
          <a:off x="3681222" y="2150639"/>
          <a:ext cx="1439322" cy="913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Correlation Criterion</a:t>
          </a:r>
          <a:endParaRPr lang="en-US" sz="1100" kern="1200"/>
        </a:p>
      </dsp:txBody>
      <dsp:txXfrm>
        <a:off x="3707991" y="2177408"/>
        <a:ext cx="1385784" cy="860431"/>
      </dsp:txXfrm>
    </dsp:sp>
    <dsp:sp modelId="{6CE224D1-1FB2-EB40-B879-B24D1724B7FC}">
      <dsp:nvSpPr>
        <dsp:cNvPr id="0" name=""/>
        <dsp:cNvSpPr/>
      </dsp:nvSpPr>
      <dsp:spPr>
        <a:xfrm>
          <a:off x="5280469" y="1998710"/>
          <a:ext cx="1439322" cy="913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0B3B68-2ACC-1244-8FCF-F19D133522BD}">
      <dsp:nvSpPr>
        <dsp:cNvPr id="0" name=""/>
        <dsp:cNvSpPr/>
      </dsp:nvSpPr>
      <dsp:spPr>
        <a:xfrm>
          <a:off x="5440393" y="2150639"/>
          <a:ext cx="1439322" cy="913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Statistical Feature Selection</a:t>
          </a:r>
          <a:endParaRPr lang="en-US" sz="1100" kern="1200"/>
        </a:p>
      </dsp:txBody>
      <dsp:txXfrm>
        <a:off x="5467162" y="2177408"/>
        <a:ext cx="1385784" cy="860431"/>
      </dsp:txXfrm>
    </dsp:sp>
    <dsp:sp modelId="{DF557383-3393-9443-A69D-1641B79C7DFB}">
      <dsp:nvSpPr>
        <dsp:cNvPr id="0" name=""/>
        <dsp:cNvSpPr/>
      </dsp:nvSpPr>
      <dsp:spPr>
        <a:xfrm>
          <a:off x="7039641" y="1998710"/>
          <a:ext cx="1439322" cy="9139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F08513-83E6-014C-AA6F-D4BBCFAA0AC5}">
      <dsp:nvSpPr>
        <dsp:cNvPr id="0" name=""/>
        <dsp:cNvSpPr/>
      </dsp:nvSpPr>
      <dsp:spPr>
        <a:xfrm>
          <a:off x="7199565" y="2150639"/>
          <a:ext cx="1439322" cy="913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Embedded Methods – Lasso Feature Selection</a:t>
          </a:r>
          <a:endParaRPr lang="en-US" sz="1100" kern="1200"/>
        </a:p>
      </dsp:txBody>
      <dsp:txXfrm>
        <a:off x="7226334" y="2177408"/>
        <a:ext cx="1385784" cy="8604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063FB-539F-4529-9C6F-643A222BDFD3}">
      <dsp:nvSpPr>
        <dsp:cNvPr id="0" name=""/>
        <dsp:cNvSpPr/>
      </dsp:nvSpPr>
      <dsp:spPr>
        <a:xfrm>
          <a:off x="0" y="2567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73A73-44D1-4DEB-9510-9721CF7D7E14}">
      <dsp:nvSpPr>
        <dsp:cNvPr id="0" name=""/>
        <dsp:cNvSpPr/>
      </dsp:nvSpPr>
      <dsp:spPr>
        <a:xfrm>
          <a:off x="0" y="2567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Trip_miles</a:t>
          </a:r>
        </a:p>
      </dsp:txBody>
      <dsp:txXfrm>
        <a:off x="0" y="2567"/>
        <a:ext cx="4160520" cy="477515"/>
      </dsp:txXfrm>
    </dsp:sp>
    <dsp:sp modelId="{051F2F0F-F594-4AF9-8C3E-BB22A6507A40}">
      <dsp:nvSpPr>
        <dsp:cNvPr id="0" name=""/>
        <dsp:cNvSpPr/>
      </dsp:nvSpPr>
      <dsp:spPr>
        <a:xfrm>
          <a:off x="0" y="480082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57696-2F3D-4715-87BB-24B83D573210}">
      <dsp:nvSpPr>
        <dsp:cNvPr id="0" name=""/>
        <dsp:cNvSpPr/>
      </dsp:nvSpPr>
      <dsp:spPr>
        <a:xfrm>
          <a:off x="0" y="480082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Fare</a:t>
          </a:r>
        </a:p>
      </dsp:txBody>
      <dsp:txXfrm>
        <a:off x="0" y="480082"/>
        <a:ext cx="4160520" cy="477515"/>
      </dsp:txXfrm>
    </dsp:sp>
    <dsp:sp modelId="{F0EF30CD-CDA7-4E20-9074-EBD090DEF9B3}">
      <dsp:nvSpPr>
        <dsp:cNvPr id="0" name=""/>
        <dsp:cNvSpPr/>
      </dsp:nvSpPr>
      <dsp:spPr>
        <a:xfrm>
          <a:off x="0" y="957597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639D4-F552-472A-9E2F-7B9EF89A4264}">
      <dsp:nvSpPr>
        <dsp:cNvPr id="0" name=""/>
        <dsp:cNvSpPr/>
      </dsp:nvSpPr>
      <dsp:spPr>
        <a:xfrm>
          <a:off x="0" y="957597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Additional_charges</a:t>
          </a:r>
        </a:p>
      </dsp:txBody>
      <dsp:txXfrm>
        <a:off x="0" y="957597"/>
        <a:ext cx="4160520" cy="477515"/>
      </dsp:txXfrm>
    </dsp:sp>
    <dsp:sp modelId="{B747FD44-CD51-41ED-96E8-349C25A6AD6B}">
      <dsp:nvSpPr>
        <dsp:cNvPr id="0" name=""/>
        <dsp:cNvSpPr/>
      </dsp:nvSpPr>
      <dsp:spPr>
        <a:xfrm>
          <a:off x="0" y="1435112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F9717-2628-47D1-B2A4-5480FAFF4415}">
      <dsp:nvSpPr>
        <dsp:cNvPr id="0" name=""/>
        <dsp:cNvSpPr/>
      </dsp:nvSpPr>
      <dsp:spPr>
        <a:xfrm>
          <a:off x="0" y="1435112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Hour</a:t>
          </a:r>
        </a:p>
      </dsp:txBody>
      <dsp:txXfrm>
        <a:off x="0" y="1435112"/>
        <a:ext cx="4160520" cy="477515"/>
      </dsp:txXfrm>
    </dsp:sp>
    <dsp:sp modelId="{0FB8A7BB-1096-44BE-9A73-801C50164C97}">
      <dsp:nvSpPr>
        <dsp:cNvPr id="0" name=""/>
        <dsp:cNvSpPr/>
      </dsp:nvSpPr>
      <dsp:spPr>
        <a:xfrm>
          <a:off x="0" y="1912627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B4FA9-5FBB-44E9-B051-876A8201DA5C}">
      <dsp:nvSpPr>
        <dsp:cNvPr id="0" name=""/>
        <dsp:cNvSpPr/>
      </dsp:nvSpPr>
      <dsp:spPr>
        <a:xfrm>
          <a:off x="0" y="1912627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Is_peak_hour</a:t>
          </a:r>
        </a:p>
      </dsp:txBody>
      <dsp:txXfrm>
        <a:off x="0" y="1912627"/>
        <a:ext cx="4160520" cy="477515"/>
      </dsp:txXfrm>
    </dsp:sp>
    <dsp:sp modelId="{7A3ADAE6-BD32-40F8-8CAE-C049593A9D19}">
      <dsp:nvSpPr>
        <dsp:cNvPr id="0" name=""/>
        <dsp:cNvSpPr/>
      </dsp:nvSpPr>
      <dsp:spPr>
        <a:xfrm>
          <a:off x="0" y="2390142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F7CBE-EEBA-466D-BCB3-28EC298993E2}">
      <dsp:nvSpPr>
        <dsp:cNvPr id="0" name=""/>
        <dsp:cNvSpPr/>
      </dsp:nvSpPr>
      <dsp:spPr>
        <a:xfrm>
          <a:off x="0" y="2390142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Month</a:t>
          </a:r>
        </a:p>
      </dsp:txBody>
      <dsp:txXfrm>
        <a:off x="0" y="2390142"/>
        <a:ext cx="4160520" cy="477515"/>
      </dsp:txXfrm>
    </dsp:sp>
    <dsp:sp modelId="{E4438B9C-7E88-42EE-9ACB-AB3B626DBA54}">
      <dsp:nvSpPr>
        <dsp:cNvPr id="0" name=""/>
        <dsp:cNvSpPr/>
      </dsp:nvSpPr>
      <dsp:spPr>
        <a:xfrm>
          <a:off x="0" y="2867657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A2F85-EB43-41B7-88AF-30E6DB00801D}">
      <dsp:nvSpPr>
        <dsp:cNvPr id="0" name=""/>
        <dsp:cNvSpPr/>
      </dsp:nvSpPr>
      <dsp:spPr>
        <a:xfrm>
          <a:off x="0" y="2867657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Temp_pickup</a:t>
          </a:r>
        </a:p>
      </dsp:txBody>
      <dsp:txXfrm>
        <a:off x="0" y="2867657"/>
        <a:ext cx="4160520" cy="477515"/>
      </dsp:txXfrm>
    </dsp:sp>
    <dsp:sp modelId="{4EA2D512-ED94-4854-B95A-89F4C35C807E}">
      <dsp:nvSpPr>
        <dsp:cNvPr id="0" name=""/>
        <dsp:cNvSpPr/>
      </dsp:nvSpPr>
      <dsp:spPr>
        <a:xfrm>
          <a:off x="0" y="3345172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73580-10AE-4CDD-B69B-EEB6AA5EFDC5}">
      <dsp:nvSpPr>
        <dsp:cNvPr id="0" name=""/>
        <dsp:cNvSpPr/>
      </dsp:nvSpPr>
      <dsp:spPr>
        <a:xfrm>
          <a:off x="0" y="3345172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Prcp_pickup</a:t>
          </a:r>
        </a:p>
      </dsp:txBody>
      <dsp:txXfrm>
        <a:off x="0" y="3345172"/>
        <a:ext cx="4160520" cy="477515"/>
      </dsp:txXfrm>
    </dsp:sp>
    <dsp:sp modelId="{D836464E-20DB-4EBC-8134-34EDDB0CC4E6}">
      <dsp:nvSpPr>
        <dsp:cNvPr id="0" name=""/>
        <dsp:cNvSpPr/>
      </dsp:nvSpPr>
      <dsp:spPr>
        <a:xfrm>
          <a:off x="0" y="3822687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8F258-278A-4DBF-A952-03921B93D6CD}">
      <dsp:nvSpPr>
        <dsp:cNvPr id="0" name=""/>
        <dsp:cNvSpPr/>
      </dsp:nvSpPr>
      <dsp:spPr>
        <a:xfrm>
          <a:off x="0" y="3822687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Wsdp_pickup</a:t>
          </a:r>
        </a:p>
      </dsp:txBody>
      <dsp:txXfrm>
        <a:off x="0" y="3822687"/>
        <a:ext cx="4160520" cy="477515"/>
      </dsp:txXfrm>
    </dsp:sp>
    <dsp:sp modelId="{9C961C7C-34BB-4A62-ACCB-E67103F9C097}">
      <dsp:nvSpPr>
        <dsp:cNvPr id="0" name=""/>
        <dsp:cNvSpPr/>
      </dsp:nvSpPr>
      <dsp:spPr>
        <a:xfrm>
          <a:off x="0" y="4300202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35827-FC29-4D35-9041-5A67434A7A8C}">
      <dsp:nvSpPr>
        <dsp:cNvPr id="0" name=""/>
        <dsp:cNvSpPr/>
      </dsp:nvSpPr>
      <dsp:spPr>
        <a:xfrm>
          <a:off x="0" y="4300202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Dropoff_community_area_target_encoded</a:t>
          </a:r>
        </a:p>
      </dsp:txBody>
      <dsp:txXfrm>
        <a:off x="0" y="4300202"/>
        <a:ext cx="4160520" cy="477515"/>
      </dsp:txXfrm>
    </dsp:sp>
    <dsp:sp modelId="{645EC75F-AEC8-48B6-AD2D-A507C1499EFD}">
      <dsp:nvSpPr>
        <dsp:cNvPr id="0" name=""/>
        <dsp:cNvSpPr/>
      </dsp:nvSpPr>
      <dsp:spPr>
        <a:xfrm>
          <a:off x="0" y="4777717"/>
          <a:ext cx="4160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C0D03-C411-4E01-B563-220E63EDA442}">
      <dsp:nvSpPr>
        <dsp:cNvPr id="0" name=""/>
        <dsp:cNvSpPr/>
      </dsp:nvSpPr>
      <dsp:spPr>
        <a:xfrm>
          <a:off x="0" y="4777717"/>
          <a:ext cx="4160520" cy="47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Trip_seconds</a:t>
          </a:r>
        </a:p>
      </dsp:txBody>
      <dsp:txXfrm>
        <a:off x="0" y="4777717"/>
        <a:ext cx="4160520" cy="4775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8542-45AF-4C65-A406-1336C72FC5A4}">
      <dsp:nvSpPr>
        <dsp:cNvPr id="0" name=""/>
        <dsp:cNvSpPr/>
      </dsp:nvSpPr>
      <dsp:spPr>
        <a:xfrm>
          <a:off x="599159" y="1113336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853EE-89A3-4429-BEA6-B1EDC2E48C3E}">
      <dsp:nvSpPr>
        <dsp:cNvPr id="0" name=""/>
        <dsp:cNvSpPr/>
      </dsp:nvSpPr>
      <dsp:spPr>
        <a:xfrm>
          <a:off x="994034" y="1508211"/>
          <a:ext cx="1063124" cy="1063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EE2FA-AE1E-403C-9E4A-6696DA173486}">
      <dsp:nvSpPr>
        <dsp:cNvPr id="0" name=""/>
        <dsp:cNvSpPr/>
      </dsp:nvSpPr>
      <dsp:spPr>
        <a:xfrm>
          <a:off x="6846" y="3543336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/>
            <a:t>Weather data correlation</a:t>
          </a:r>
          <a:endParaRPr lang="en-US" sz="2600" kern="1200" cap="none"/>
        </a:p>
      </dsp:txBody>
      <dsp:txXfrm>
        <a:off x="6846" y="3543336"/>
        <a:ext cx="3037500" cy="720000"/>
      </dsp:txXfrm>
    </dsp:sp>
    <dsp:sp modelId="{BBC1BE22-41E2-4A65-9148-00FAD65717B4}">
      <dsp:nvSpPr>
        <dsp:cNvPr id="0" name=""/>
        <dsp:cNvSpPr/>
      </dsp:nvSpPr>
      <dsp:spPr>
        <a:xfrm>
          <a:off x="4168221" y="1113336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5A5AF-AA1C-4A9D-9A48-C5CF49E2006E}">
      <dsp:nvSpPr>
        <dsp:cNvPr id="0" name=""/>
        <dsp:cNvSpPr/>
      </dsp:nvSpPr>
      <dsp:spPr>
        <a:xfrm>
          <a:off x="4563096" y="1508211"/>
          <a:ext cx="1063124" cy="1063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2E90D-B541-4293-ADB9-8660E98C3270}">
      <dsp:nvSpPr>
        <dsp:cNvPr id="0" name=""/>
        <dsp:cNvSpPr/>
      </dsp:nvSpPr>
      <dsp:spPr>
        <a:xfrm>
          <a:off x="3575909" y="3543336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/>
            <a:t>Temporal factors</a:t>
          </a:r>
          <a:endParaRPr lang="en-US" sz="2600" kern="1200" cap="none"/>
        </a:p>
      </dsp:txBody>
      <dsp:txXfrm>
        <a:off x="3575909" y="3543336"/>
        <a:ext cx="303750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FB470-E7B6-44F2-B581-E290397ECDA6}">
      <dsp:nvSpPr>
        <dsp:cNvPr id="0" name=""/>
        <dsp:cNvSpPr/>
      </dsp:nvSpPr>
      <dsp:spPr>
        <a:xfrm>
          <a:off x="48" y="65389"/>
          <a:ext cx="4650439" cy="11778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The </a:t>
          </a:r>
          <a:r>
            <a:rPr lang="de-DE" sz="3300" kern="1200" dirty="0" err="1"/>
            <a:t>Machine</a:t>
          </a:r>
          <a:r>
            <a:rPr lang="de-DE" sz="3300" kern="1200" dirty="0"/>
            <a:t> Learning Framework</a:t>
          </a:r>
          <a:endParaRPr lang="en-US" sz="3300" kern="1200" dirty="0"/>
        </a:p>
      </dsp:txBody>
      <dsp:txXfrm>
        <a:off x="48" y="65389"/>
        <a:ext cx="4650439" cy="1177843"/>
      </dsp:txXfrm>
    </dsp:sp>
    <dsp:sp modelId="{C832F2FD-83CF-42D8-9473-658896ABDC4E}">
      <dsp:nvSpPr>
        <dsp:cNvPr id="0" name=""/>
        <dsp:cNvSpPr/>
      </dsp:nvSpPr>
      <dsp:spPr>
        <a:xfrm>
          <a:off x="48" y="1243232"/>
          <a:ext cx="4650439" cy="19928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/>
            <a:t>Hypothesis function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/>
            <a:t>Loss function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/>
            <a:t>Optimization method</a:t>
          </a:r>
          <a:endParaRPr lang="en-US" sz="3300" kern="1200"/>
        </a:p>
      </dsp:txBody>
      <dsp:txXfrm>
        <a:off x="48" y="1243232"/>
        <a:ext cx="4650439" cy="1992870"/>
      </dsp:txXfrm>
    </dsp:sp>
    <dsp:sp modelId="{E775D044-970E-449D-B471-624FAF91B648}">
      <dsp:nvSpPr>
        <dsp:cNvPr id="0" name=""/>
        <dsp:cNvSpPr/>
      </dsp:nvSpPr>
      <dsp:spPr>
        <a:xfrm>
          <a:off x="5301549" y="65389"/>
          <a:ext cx="4650439" cy="1177843"/>
        </a:xfrm>
        <a:prstGeom prst="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Model Selection </a:t>
          </a:r>
          <a:endParaRPr lang="en-US" sz="3300" kern="1200"/>
        </a:p>
      </dsp:txBody>
      <dsp:txXfrm>
        <a:off x="5301549" y="65389"/>
        <a:ext cx="4650439" cy="1177843"/>
      </dsp:txXfrm>
    </dsp:sp>
    <dsp:sp modelId="{5BD6B711-8785-45F8-A602-03939C409BD9}">
      <dsp:nvSpPr>
        <dsp:cNvPr id="0" name=""/>
        <dsp:cNvSpPr/>
      </dsp:nvSpPr>
      <dsp:spPr>
        <a:xfrm>
          <a:off x="5301549" y="1243232"/>
          <a:ext cx="4650439" cy="1992870"/>
        </a:xfrm>
        <a:prstGeom prst="rect">
          <a:avLst/>
        </a:prstGeom>
        <a:solidFill>
          <a:schemeClr val="accent2">
            <a:tint val="40000"/>
            <a:alpha val="90000"/>
            <a:hueOff val="-11047662"/>
            <a:satOff val="23918"/>
            <a:lumOff val="223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047662"/>
              <a:satOff val="23918"/>
              <a:lumOff val="22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/>
            <a:t>Linear Regression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/>
            <a:t>Random Forest Regression</a:t>
          </a:r>
          <a:endParaRPr lang="en-US" sz="3300" kern="1200"/>
        </a:p>
      </dsp:txBody>
      <dsp:txXfrm>
        <a:off x="5301549" y="1243232"/>
        <a:ext cx="4650439" cy="199287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7223-A754-4C4B-B071-8DD51234089C}">
      <dsp:nvSpPr>
        <dsp:cNvPr id="0" name=""/>
        <dsp:cNvSpPr/>
      </dsp:nvSpPr>
      <dsp:spPr>
        <a:xfrm rot="5400000">
          <a:off x="-372162" y="372545"/>
          <a:ext cx="2481080" cy="173675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Data Splitting</a:t>
          </a:r>
          <a:endParaRPr lang="en-US" sz="1700" kern="1200"/>
        </a:p>
      </dsp:txBody>
      <dsp:txXfrm rot="-5400000">
        <a:off x="0" y="868761"/>
        <a:ext cx="1736756" cy="744324"/>
      </dsp:txXfrm>
    </dsp:sp>
    <dsp:sp modelId="{84DD0D86-6123-C142-96AD-7F7C902DC0DF}">
      <dsp:nvSpPr>
        <dsp:cNvPr id="0" name=""/>
        <dsp:cNvSpPr/>
      </dsp:nvSpPr>
      <dsp:spPr>
        <a:xfrm rot="5400000">
          <a:off x="2852471" y="-1115331"/>
          <a:ext cx="1612702" cy="38441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Training Set (60%)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Validation Set (20%)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Test Set (20%)</a:t>
          </a:r>
          <a:endParaRPr lang="en-US" sz="2900" kern="1200"/>
        </a:p>
      </dsp:txBody>
      <dsp:txXfrm rot="-5400000">
        <a:off x="1736757" y="79109"/>
        <a:ext cx="3765405" cy="1455250"/>
      </dsp:txXfrm>
    </dsp:sp>
    <dsp:sp modelId="{5AECF6A3-2684-1F4F-9226-1B3FD070A834}">
      <dsp:nvSpPr>
        <dsp:cNvPr id="0" name=""/>
        <dsp:cNvSpPr/>
      </dsp:nvSpPr>
      <dsp:spPr>
        <a:xfrm rot="5400000">
          <a:off x="-372162" y="2569568"/>
          <a:ext cx="2481080" cy="1736756"/>
        </a:xfrm>
        <a:prstGeom prst="chevron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Complementary regression metrics</a:t>
          </a:r>
          <a:endParaRPr lang="en-US" sz="1700" kern="1200"/>
        </a:p>
      </dsp:txBody>
      <dsp:txXfrm rot="-5400000">
        <a:off x="0" y="3065784"/>
        <a:ext cx="1736756" cy="744324"/>
      </dsp:txXfrm>
    </dsp:sp>
    <dsp:sp modelId="{3B7E280D-0439-7647-87D3-895CAC6DF5DA}">
      <dsp:nvSpPr>
        <dsp:cNvPr id="0" name=""/>
        <dsp:cNvSpPr/>
      </dsp:nvSpPr>
      <dsp:spPr>
        <a:xfrm rot="5400000">
          <a:off x="2852471" y="1081691"/>
          <a:ext cx="1612702" cy="38441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RMSE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MAE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900" kern="1200"/>
            <a:t>R^2 Score</a:t>
          </a:r>
          <a:endParaRPr lang="en-US" sz="2900" kern="1200"/>
        </a:p>
      </dsp:txBody>
      <dsp:txXfrm rot="-5400000">
        <a:off x="1736757" y="2276131"/>
        <a:ext cx="3765405" cy="14552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23CC9-0C24-4A6F-8737-0F9886739335}">
      <dsp:nvSpPr>
        <dsp:cNvPr id="0" name=""/>
        <dsp:cNvSpPr/>
      </dsp:nvSpPr>
      <dsp:spPr>
        <a:xfrm rot="5400000">
          <a:off x="3506661" y="-1302574"/>
          <a:ext cx="886093" cy="371737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Bierstadt"/>
            </a:rPr>
            <a:t>Identifies non-linear Relationships between certain features and target while remaining linear in its parameters</a:t>
          </a:r>
          <a:endParaRPr lang="en-US" sz="1500" kern="1200"/>
        </a:p>
      </dsp:txBody>
      <dsp:txXfrm rot="-5400000">
        <a:off x="2091022" y="156320"/>
        <a:ext cx="3674117" cy="799583"/>
      </dsp:txXfrm>
    </dsp:sp>
    <dsp:sp modelId="{05628BE8-A6BD-4A18-B1C5-9F273F6C659C}">
      <dsp:nvSpPr>
        <dsp:cNvPr id="0" name=""/>
        <dsp:cNvSpPr/>
      </dsp:nvSpPr>
      <dsp:spPr>
        <a:xfrm>
          <a:off x="0" y="2302"/>
          <a:ext cx="2091021" cy="110761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Baseline</a:t>
          </a:r>
          <a:r>
            <a:rPr lang="en-US" sz="2000" kern="1200" baseline="0"/>
            <a:t> model</a:t>
          </a:r>
          <a:endParaRPr lang="en-US" sz="2000" kern="1200"/>
        </a:p>
      </dsp:txBody>
      <dsp:txXfrm>
        <a:off x="54069" y="56371"/>
        <a:ext cx="1982883" cy="999478"/>
      </dsp:txXfrm>
    </dsp:sp>
    <dsp:sp modelId="{D3E29B1F-E6B9-4785-AA6D-CBA28AEBFF4E}">
      <dsp:nvSpPr>
        <dsp:cNvPr id="0" name=""/>
        <dsp:cNvSpPr/>
      </dsp:nvSpPr>
      <dsp:spPr>
        <a:xfrm rot="5400000">
          <a:off x="3506661" y="-139577"/>
          <a:ext cx="886093" cy="3717372"/>
        </a:xfrm>
        <a:prstGeom prst="round2SameRect">
          <a:avLst/>
        </a:prstGeom>
        <a:solidFill>
          <a:schemeClr val="accent2">
            <a:tint val="40000"/>
            <a:alpha val="90000"/>
            <a:hueOff val="-3682554"/>
            <a:satOff val="7973"/>
            <a:lumOff val="74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682554"/>
              <a:satOff val="7973"/>
              <a:lumOff val="74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err="1">
              <a:latin typeface="Bierstadt"/>
            </a:rPr>
            <a:t>Enhance</a:t>
          </a:r>
          <a:r>
            <a:rPr lang="de-DE" sz="1500" kern="1200">
              <a:latin typeface="Bierstadt"/>
            </a:rPr>
            <a:t> </a:t>
          </a:r>
          <a:r>
            <a:rPr lang="de-DE" sz="1500" kern="1200" err="1">
              <a:latin typeface="Bierstadt"/>
            </a:rPr>
            <a:t>capabilities</a:t>
          </a:r>
          <a:r>
            <a:rPr lang="de-DE" sz="1500" kern="1200">
              <a:latin typeface="Bierstadt"/>
            </a:rPr>
            <a:t> </a:t>
          </a:r>
          <a:r>
            <a:rPr lang="de-DE" sz="1500" kern="1200" err="1">
              <a:latin typeface="Bierstadt"/>
            </a:rPr>
            <a:t>through</a:t>
          </a:r>
          <a:r>
            <a:rPr lang="de-DE" sz="1500" kern="1200">
              <a:latin typeface="Bierstadt"/>
            </a:rPr>
            <a:t> polynomial </a:t>
          </a:r>
          <a:r>
            <a:rPr lang="de-DE" sz="1500" kern="1200" err="1">
              <a:latin typeface="Bierstadt"/>
            </a:rPr>
            <a:t>features</a:t>
          </a:r>
          <a:r>
            <a:rPr lang="de-DE" sz="1500" kern="1200">
              <a:latin typeface="Bierstadt"/>
            </a:rPr>
            <a:t> and </a:t>
          </a:r>
          <a:r>
            <a:rPr lang="de-DE" sz="1500" kern="1200" err="1">
              <a:latin typeface="Bierstadt"/>
            </a:rPr>
            <a:t>ridge</a:t>
          </a:r>
          <a:r>
            <a:rPr lang="de-DE" sz="1500" kern="1200">
              <a:latin typeface="Bierstadt"/>
            </a:rPr>
            <a:t> </a:t>
          </a:r>
          <a:r>
            <a:rPr lang="de-DE" sz="1500" kern="1200" err="1">
              <a:latin typeface="Bierstadt"/>
            </a:rPr>
            <a:t>regularization</a:t>
          </a:r>
          <a:endParaRPr lang="de-DE" sz="1500" kern="1200" err="1"/>
        </a:p>
      </dsp:txBody>
      <dsp:txXfrm rot="-5400000">
        <a:off x="2091022" y="1319317"/>
        <a:ext cx="3674117" cy="799583"/>
      </dsp:txXfrm>
    </dsp:sp>
    <dsp:sp modelId="{8C634627-B714-4CE0-8418-7996165DEC27}">
      <dsp:nvSpPr>
        <dsp:cNvPr id="0" name=""/>
        <dsp:cNvSpPr/>
      </dsp:nvSpPr>
      <dsp:spPr>
        <a:xfrm>
          <a:off x="0" y="1165300"/>
          <a:ext cx="2091021" cy="1107616"/>
        </a:xfrm>
        <a:prstGeom prst="roundRect">
          <a:avLst/>
        </a:prstGeom>
        <a:gradFill rotWithShape="0">
          <a:gsLst>
            <a:gs pos="0">
              <a:schemeClr val="accent2">
                <a:hueOff val="-3456336"/>
                <a:satOff val="-6803"/>
                <a:lumOff val="42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456336"/>
                <a:satOff val="-6803"/>
                <a:lumOff val="42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456336"/>
                <a:satOff val="-6803"/>
                <a:lumOff val="42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err="1">
              <a:latin typeface="Bierstadt"/>
            </a:rPr>
            <a:t>Objective</a:t>
          </a:r>
          <a:endParaRPr lang="de-DE" sz="2000" kern="1200"/>
        </a:p>
      </dsp:txBody>
      <dsp:txXfrm>
        <a:off x="54069" y="1219369"/>
        <a:ext cx="1982883" cy="999478"/>
      </dsp:txXfrm>
    </dsp:sp>
    <dsp:sp modelId="{2572E189-14C8-40AF-A68D-24D67E46097D}">
      <dsp:nvSpPr>
        <dsp:cNvPr id="0" name=""/>
        <dsp:cNvSpPr/>
      </dsp:nvSpPr>
      <dsp:spPr>
        <a:xfrm rot="5400000">
          <a:off x="3506661" y="1023420"/>
          <a:ext cx="886093" cy="3717372"/>
        </a:xfrm>
        <a:prstGeom prst="round2SameRect">
          <a:avLst/>
        </a:prstGeom>
        <a:solidFill>
          <a:schemeClr val="accent2">
            <a:tint val="40000"/>
            <a:alpha val="90000"/>
            <a:hueOff val="-7365108"/>
            <a:satOff val="15945"/>
            <a:lumOff val="148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365108"/>
              <a:satOff val="15945"/>
              <a:lumOff val="14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Streamlining with Pipeline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Hyperparameter Tuning with GridSearchCV</a:t>
          </a:r>
          <a:endParaRPr lang="de-DE" sz="1500" kern="1200"/>
        </a:p>
      </dsp:txBody>
      <dsp:txXfrm rot="-5400000">
        <a:off x="2091022" y="2482315"/>
        <a:ext cx="3674117" cy="799583"/>
      </dsp:txXfrm>
    </dsp:sp>
    <dsp:sp modelId="{4C81CA29-390F-4900-A71F-E5B93041C421}">
      <dsp:nvSpPr>
        <dsp:cNvPr id="0" name=""/>
        <dsp:cNvSpPr/>
      </dsp:nvSpPr>
      <dsp:spPr>
        <a:xfrm>
          <a:off x="0" y="2328297"/>
          <a:ext cx="2091021" cy="1107616"/>
        </a:xfrm>
        <a:prstGeom prst="roundRect">
          <a:avLst/>
        </a:prstGeom>
        <a:gradFill rotWithShape="0">
          <a:gsLst>
            <a:gs pos="0">
              <a:schemeClr val="accent2">
                <a:hueOff val="-6912672"/>
                <a:satOff val="-13605"/>
                <a:lumOff val="84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912672"/>
                <a:satOff val="-13605"/>
                <a:lumOff val="84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912672"/>
                <a:satOff val="-13605"/>
                <a:lumOff val="84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Implementation Considerations</a:t>
          </a:r>
        </a:p>
      </dsp:txBody>
      <dsp:txXfrm>
        <a:off x="54069" y="2382366"/>
        <a:ext cx="1982883" cy="999478"/>
      </dsp:txXfrm>
    </dsp:sp>
    <dsp:sp modelId="{82E89478-DEE4-4424-A22B-286AB90E2A5B}">
      <dsp:nvSpPr>
        <dsp:cNvPr id="0" name=""/>
        <dsp:cNvSpPr/>
      </dsp:nvSpPr>
      <dsp:spPr>
        <a:xfrm rot="5400000">
          <a:off x="3506661" y="2186417"/>
          <a:ext cx="886093" cy="3717372"/>
        </a:xfrm>
        <a:prstGeom prst="round2SameRect">
          <a:avLst/>
        </a:prstGeom>
        <a:solidFill>
          <a:schemeClr val="accent2">
            <a:tint val="40000"/>
            <a:alpha val="90000"/>
            <a:hueOff val="-11047662"/>
            <a:satOff val="23918"/>
            <a:lumOff val="223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047662"/>
              <a:satOff val="23918"/>
              <a:lumOff val="223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R^2 score </a:t>
          </a:r>
          <a:r>
            <a:rPr lang="de-DE" sz="1500" kern="1200" err="1"/>
            <a:t>of</a:t>
          </a:r>
          <a:r>
            <a:rPr lang="de-DE" sz="1500" kern="1200"/>
            <a:t> </a:t>
          </a:r>
          <a:r>
            <a:rPr lang="de-DE" sz="1500" kern="1200">
              <a:latin typeface="Bierstadt"/>
            </a:rPr>
            <a:t>0.6546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/>
            <a:t>RMSE </a:t>
          </a:r>
          <a:r>
            <a:rPr lang="de-DE" sz="1500" kern="1200" err="1"/>
            <a:t>of</a:t>
          </a:r>
          <a:r>
            <a:rPr lang="de-DE" sz="1500" kern="1200"/>
            <a:t> </a:t>
          </a:r>
          <a:r>
            <a:rPr lang="de-DE" sz="1500" kern="1200">
              <a:latin typeface="Bierstadt"/>
            </a:rPr>
            <a:t>328.301</a:t>
          </a:r>
          <a:r>
            <a:rPr lang="de-DE" sz="1500" kern="1200"/>
            <a:t> </a:t>
          </a:r>
          <a:r>
            <a:rPr lang="de-DE" sz="1500" kern="1200" err="1"/>
            <a:t>seconds</a:t>
          </a:r>
          <a:endParaRPr lang="en-US" sz="1500" kern="1200" err="1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>
            <a:latin typeface="Bierstadt"/>
          </a:endParaRPr>
        </a:p>
      </dsp:txBody>
      <dsp:txXfrm rot="-5400000">
        <a:off x="2091022" y="3645312"/>
        <a:ext cx="3674117" cy="799583"/>
      </dsp:txXfrm>
    </dsp:sp>
    <dsp:sp modelId="{1A996038-8840-4693-AC48-8CE9E3EB8DE7}">
      <dsp:nvSpPr>
        <dsp:cNvPr id="0" name=""/>
        <dsp:cNvSpPr/>
      </dsp:nvSpPr>
      <dsp:spPr>
        <a:xfrm>
          <a:off x="0" y="3491295"/>
          <a:ext cx="2091021" cy="1107616"/>
        </a:xfrm>
        <a:prstGeom prst="roundRect">
          <a:avLst/>
        </a:prstGeom>
        <a:gradFill rotWithShape="0">
          <a:gsLst>
            <a:gs pos="0">
              <a:schemeClr val="accent2">
                <a:hueOff val="-10369007"/>
                <a:satOff val="-20408"/>
                <a:lumOff val="1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369007"/>
                <a:satOff val="-20408"/>
                <a:lumOff val="1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369007"/>
                <a:satOff val="-20408"/>
                <a:lumOff val="1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err="1"/>
            <a:t>Results</a:t>
          </a:r>
          <a:endParaRPr lang="en-US" sz="2000" kern="1200" err="1"/>
        </a:p>
      </dsp:txBody>
      <dsp:txXfrm>
        <a:off x="54069" y="3545364"/>
        <a:ext cx="1982883" cy="9994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A45E6-78CD-40F7-8359-A3A9F00E889B}">
      <dsp:nvSpPr>
        <dsp:cNvPr id="0" name=""/>
        <dsp:cNvSpPr/>
      </dsp:nvSpPr>
      <dsp:spPr>
        <a:xfrm>
          <a:off x="2466" y="0"/>
          <a:ext cx="2420530" cy="39341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Key Concepts</a:t>
          </a:r>
          <a:endParaRPr lang="en-US" sz="2600" kern="1200"/>
        </a:p>
      </dsp:txBody>
      <dsp:txXfrm>
        <a:off x="2466" y="0"/>
        <a:ext cx="2420530" cy="1180245"/>
      </dsp:txXfrm>
    </dsp:sp>
    <dsp:sp modelId="{4E9898E8-BC24-4048-AFAD-9A9693569F3C}">
      <dsp:nvSpPr>
        <dsp:cNvPr id="0" name=""/>
        <dsp:cNvSpPr/>
      </dsp:nvSpPr>
      <dsp:spPr>
        <a:xfrm>
          <a:off x="244519" y="1180581"/>
          <a:ext cx="1936424" cy="7729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Bagging (Bootstrap aggregation)</a:t>
          </a:r>
          <a:endParaRPr lang="en-US" sz="1800" kern="1200"/>
        </a:p>
      </dsp:txBody>
      <dsp:txXfrm>
        <a:off x="267157" y="1203219"/>
        <a:ext cx="1891148" cy="727627"/>
      </dsp:txXfrm>
    </dsp:sp>
    <dsp:sp modelId="{8E561AA5-C2EC-4306-85E6-57245637DCFB}">
      <dsp:nvSpPr>
        <dsp:cNvPr id="0" name=""/>
        <dsp:cNvSpPr/>
      </dsp:nvSpPr>
      <dsp:spPr>
        <a:xfrm>
          <a:off x="244519" y="2072392"/>
          <a:ext cx="1936424" cy="772903"/>
        </a:xfrm>
        <a:prstGeom prst="roundRect">
          <a:avLst>
            <a:gd name="adj" fmla="val 10000"/>
          </a:avLst>
        </a:prstGeom>
        <a:solidFill>
          <a:schemeClr val="accent2">
            <a:hueOff val="-1152112"/>
            <a:satOff val="-2268"/>
            <a:lumOff val="141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Feature Randomness</a:t>
          </a:r>
          <a:endParaRPr lang="en-US" sz="1800" kern="1200"/>
        </a:p>
      </dsp:txBody>
      <dsp:txXfrm>
        <a:off x="267157" y="2095030"/>
        <a:ext cx="1891148" cy="727627"/>
      </dsp:txXfrm>
    </dsp:sp>
    <dsp:sp modelId="{E12B435F-C7F9-451A-B2A4-647EB000FAF2}">
      <dsp:nvSpPr>
        <dsp:cNvPr id="0" name=""/>
        <dsp:cNvSpPr/>
      </dsp:nvSpPr>
      <dsp:spPr>
        <a:xfrm>
          <a:off x="244519" y="2964204"/>
          <a:ext cx="1936424" cy="772903"/>
        </a:xfrm>
        <a:prstGeom prst="roundRect">
          <a:avLst>
            <a:gd name="adj" fmla="val 10000"/>
          </a:avLst>
        </a:prstGeom>
        <a:solidFill>
          <a:schemeClr val="accent2">
            <a:hueOff val="-2304224"/>
            <a:satOff val="-4535"/>
            <a:lumOff val="283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Prediction aggregation</a:t>
          </a:r>
          <a:endParaRPr lang="en-US" sz="1800" kern="1200"/>
        </a:p>
      </dsp:txBody>
      <dsp:txXfrm>
        <a:off x="267157" y="2986842"/>
        <a:ext cx="1891148" cy="727627"/>
      </dsp:txXfrm>
    </dsp:sp>
    <dsp:sp modelId="{5FF48BCD-0C4B-4E25-8CD7-81866DEA9E8C}">
      <dsp:nvSpPr>
        <dsp:cNvPr id="0" name=""/>
        <dsp:cNvSpPr/>
      </dsp:nvSpPr>
      <dsp:spPr>
        <a:xfrm>
          <a:off x="2604537" y="0"/>
          <a:ext cx="2420530" cy="39341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Benefits to our Prediction Task</a:t>
          </a:r>
          <a:endParaRPr lang="en-US" sz="2600" kern="1200"/>
        </a:p>
      </dsp:txBody>
      <dsp:txXfrm>
        <a:off x="2604537" y="0"/>
        <a:ext cx="2420530" cy="1180245"/>
      </dsp:txXfrm>
    </dsp:sp>
    <dsp:sp modelId="{1ADF20CF-7509-4D28-87FC-944580FA1A20}">
      <dsp:nvSpPr>
        <dsp:cNvPr id="0" name=""/>
        <dsp:cNvSpPr/>
      </dsp:nvSpPr>
      <dsp:spPr>
        <a:xfrm>
          <a:off x="2846590" y="1180581"/>
          <a:ext cx="1936424" cy="772903"/>
        </a:xfrm>
        <a:prstGeom prst="roundRect">
          <a:avLst>
            <a:gd name="adj" fmla="val 10000"/>
          </a:avLst>
        </a:prstGeom>
        <a:solidFill>
          <a:schemeClr val="accent2">
            <a:hueOff val="-3456336"/>
            <a:satOff val="-6803"/>
            <a:lumOff val="42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Complex feature interactions in urban mobility</a:t>
          </a:r>
          <a:endParaRPr lang="en-US" sz="1800" kern="1200"/>
        </a:p>
      </dsp:txBody>
      <dsp:txXfrm>
        <a:off x="2869228" y="1203219"/>
        <a:ext cx="1891148" cy="727627"/>
      </dsp:txXfrm>
    </dsp:sp>
    <dsp:sp modelId="{1173CB13-51E9-4DAB-93C0-591711E50821}">
      <dsp:nvSpPr>
        <dsp:cNvPr id="0" name=""/>
        <dsp:cNvSpPr/>
      </dsp:nvSpPr>
      <dsp:spPr>
        <a:xfrm>
          <a:off x="2846590" y="2072392"/>
          <a:ext cx="1936424" cy="772903"/>
        </a:xfrm>
        <a:prstGeom prst="roundRect">
          <a:avLst>
            <a:gd name="adj" fmla="val 10000"/>
          </a:avLst>
        </a:prstGeom>
        <a:solidFill>
          <a:schemeClr val="accent2">
            <a:hueOff val="-4608448"/>
            <a:satOff val="-9070"/>
            <a:lumOff val="56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Bierstadt"/>
            </a:rPr>
            <a:t>Ability to handle mixed data</a:t>
          </a:r>
          <a:endParaRPr lang="de-DE" sz="1800" kern="1200"/>
        </a:p>
      </dsp:txBody>
      <dsp:txXfrm>
        <a:off x="2869228" y="2095030"/>
        <a:ext cx="1891148" cy="727627"/>
      </dsp:txXfrm>
    </dsp:sp>
    <dsp:sp modelId="{393AFC2E-8039-49AD-ACC9-60F4DF108DDD}">
      <dsp:nvSpPr>
        <dsp:cNvPr id="0" name=""/>
        <dsp:cNvSpPr/>
      </dsp:nvSpPr>
      <dsp:spPr>
        <a:xfrm>
          <a:off x="2846590" y="2964204"/>
          <a:ext cx="1936424" cy="772903"/>
        </a:xfrm>
        <a:prstGeom prst="roundRect">
          <a:avLst>
            <a:gd name="adj" fmla="val 10000"/>
          </a:avLst>
        </a:prstGeom>
        <a:solidFill>
          <a:schemeClr val="accent2">
            <a:hueOff val="-5760560"/>
            <a:satOff val="-11338"/>
            <a:lumOff val="70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err="1">
              <a:latin typeface="Bierstadt"/>
            </a:rPr>
            <a:t>Robustness</a:t>
          </a:r>
          <a:r>
            <a:rPr lang="de-DE" sz="2300" kern="1200">
              <a:latin typeface="Bierstadt"/>
            </a:rPr>
            <a:t> </a:t>
          </a:r>
          <a:r>
            <a:rPr lang="de-DE" sz="2300" kern="1200" err="1">
              <a:latin typeface="Bierstadt"/>
            </a:rPr>
            <a:t>to</a:t>
          </a:r>
          <a:r>
            <a:rPr lang="de-DE" sz="2300" kern="1200">
              <a:latin typeface="Bierstadt"/>
            </a:rPr>
            <a:t> </a:t>
          </a:r>
          <a:r>
            <a:rPr lang="de-DE" sz="2300" kern="1200" err="1">
              <a:latin typeface="Bierstadt"/>
            </a:rPr>
            <a:t>Outliers</a:t>
          </a:r>
          <a:endParaRPr lang="de-DE" sz="2300" kern="1200">
            <a:latin typeface="Bierstadt"/>
          </a:endParaRPr>
        </a:p>
      </dsp:txBody>
      <dsp:txXfrm>
        <a:off x="2869228" y="2986842"/>
        <a:ext cx="1891148" cy="727627"/>
      </dsp:txXfrm>
    </dsp:sp>
    <dsp:sp modelId="{25E085CB-40B4-4587-8733-DD3FDAE7A0ED}">
      <dsp:nvSpPr>
        <dsp:cNvPr id="0" name=""/>
        <dsp:cNvSpPr/>
      </dsp:nvSpPr>
      <dsp:spPr>
        <a:xfrm>
          <a:off x="5206607" y="0"/>
          <a:ext cx="2420530" cy="39341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latin typeface="Bierstadt"/>
            </a:rPr>
            <a:t>Limitations</a:t>
          </a:r>
          <a:endParaRPr lang="en-US" sz="2600" kern="1200" err="1"/>
        </a:p>
      </dsp:txBody>
      <dsp:txXfrm>
        <a:off x="5206607" y="0"/>
        <a:ext cx="2420530" cy="1180245"/>
      </dsp:txXfrm>
    </dsp:sp>
    <dsp:sp modelId="{7D623631-29BF-44E1-AB23-A03360F89A54}">
      <dsp:nvSpPr>
        <dsp:cNvPr id="0" name=""/>
        <dsp:cNvSpPr/>
      </dsp:nvSpPr>
      <dsp:spPr>
        <a:xfrm>
          <a:off x="5448660" y="1181397"/>
          <a:ext cx="1936424" cy="1186200"/>
        </a:xfrm>
        <a:prstGeom prst="roundRect">
          <a:avLst>
            <a:gd name="adj" fmla="val 10000"/>
          </a:avLst>
        </a:prstGeom>
        <a:solidFill>
          <a:schemeClr val="accent2">
            <a:hueOff val="-6912672"/>
            <a:satOff val="-13605"/>
            <a:lumOff val="84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Interpretability</a:t>
          </a:r>
          <a:endParaRPr lang="en-US" sz="1800" kern="1200"/>
        </a:p>
      </dsp:txBody>
      <dsp:txXfrm>
        <a:off x="5483403" y="1216140"/>
        <a:ext cx="1866938" cy="1116714"/>
      </dsp:txXfrm>
    </dsp:sp>
    <dsp:sp modelId="{7BFC6EF0-44EC-4A48-AD62-3DDC4A4868E3}">
      <dsp:nvSpPr>
        <dsp:cNvPr id="0" name=""/>
        <dsp:cNvSpPr/>
      </dsp:nvSpPr>
      <dsp:spPr>
        <a:xfrm>
          <a:off x="5448660" y="2550090"/>
          <a:ext cx="1936424" cy="1186200"/>
        </a:xfrm>
        <a:prstGeom prst="roundRect">
          <a:avLst>
            <a:gd name="adj" fmla="val 10000"/>
          </a:avLst>
        </a:prstGeom>
        <a:solidFill>
          <a:schemeClr val="accent2">
            <a:hueOff val="-8064783"/>
            <a:satOff val="-15873"/>
            <a:lumOff val="99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Performance on small datasets</a:t>
          </a:r>
          <a:endParaRPr lang="en-US" sz="1800" kern="1200"/>
        </a:p>
      </dsp:txBody>
      <dsp:txXfrm>
        <a:off x="5483403" y="2584833"/>
        <a:ext cx="1866938" cy="1116714"/>
      </dsp:txXfrm>
    </dsp:sp>
    <dsp:sp modelId="{E00CCF88-8771-4F49-8740-B59D9905EE15}">
      <dsp:nvSpPr>
        <dsp:cNvPr id="0" name=""/>
        <dsp:cNvSpPr/>
      </dsp:nvSpPr>
      <dsp:spPr>
        <a:xfrm>
          <a:off x="7808678" y="0"/>
          <a:ext cx="2420530" cy="39341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Results</a:t>
          </a:r>
        </a:p>
      </dsp:txBody>
      <dsp:txXfrm>
        <a:off x="7808678" y="0"/>
        <a:ext cx="2420530" cy="1180245"/>
      </dsp:txXfrm>
    </dsp:sp>
    <dsp:sp modelId="{72297EB5-B538-45F9-96B4-7A4F653BF195}">
      <dsp:nvSpPr>
        <dsp:cNvPr id="0" name=""/>
        <dsp:cNvSpPr/>
      </dsp:nvSpPr>
      <dsp:spPr>
        <a:xfrm>
          <a:off x="8050731" y="1181397"/>
          <a:ext cx="1936424" cy="1186200"/>
        </a:xfrm>
        <a:prstGeom prst="roundRect">
          <a:avLst>
            <a:gd name="adj" fmla="val 10000"/>
          </a:avLst>
        </a:prstGeom>
        <a:solidFill>
          <a:schemeClr val="accent2">
            <a:hueOff val="-9216896"/>
            <a:satOff val="-18140"/>
            <a:lumOff val="113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RMSE of 246.283 </a:t>
          </a:r>
          <a:r>
            <a:rPr lang="de-DE" sz="23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seconds</a:t>
          </a:r>
          <a:endParaRPr lang="de-DE" sz="2300" kern="120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8085474" y="1216140"/>
        <a:ext cx="1866938" cy="1116714"/>
      </dsp:txXfrm>
    </dsp:sp>
    <dsp:sp modelId="{72C764E3-138D-4095-8B1C-441A5C2C9F73}">
      <dsp:nvSpPr>
        <dsp:cNvPr id="0" name=""/>
        <dsp:cNvSpPr/>
      </dsp:nvSpPr>
      <dsp:spPr>
        <a:xfrm>
          <a:off x="8050731" y="2550090"/>
          <a:ext cx="1936424" cy="1186200"/>
        </a:xfrm>
        <a:prstGeom prst="roundRect">
          <a:avLst>
            <a:gd name="adj" fmla="val 10000"/>
          </a:avLst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R^2 score of 0.8056 </a:t>
          </a:r>
        </a:p>
      </dsp:txBody>
      <dsp:txXfrm>
        <a:off x="8085474" y="2584833"/>
        <a:ext cx="1866938" cy="111671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4A9CD-908E-CC4A-BCEB-B830E039C045}">
      <dsp:nvSpPr>
        <dsp:cNvPr id="0" name=""/>
        <dsp:cNvSpPr/>
      </dsp:nvSpPr>
      <dsp:spPr>
        <a:xfrm>
          <a:off x="0" y="37822"/>
          <a:ext cx="6144767" cy="93541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/>
            <a:t>Wide range of hyperparameter values</a:t>
          </a:r>
          <a:endParaRPr lang="en-US" sz="2400" b="1" kern="1200"/>
        </a:p>
      </dsp:txBody>
      <dsp:txXfrm>
        <a:off x="45663" y="83485"/>
        <a:ext cx="6053441" cy="844088"/>
      </dsp:txXfrm>
    </dsp:sp>
    <dsp:sp modelId="{02ACA0C8-B008-AC4D-84D7-AD40C7DB8F2A}">
      <dsp:nvSpPr>
        <dsp:cNvPr id="0" name=""/>
        <dsp:cNvSpPr/>
      </dsp:nvSpPr>
      <dsp:spPr>
        <a:xfrm>
          <a:off x="0" y="1042357"/>
          <a:ext cx="6144767" cy="935414"/>
        </a:xfrm>
        <a:prstGeom prst="roundRect">
          <a:avLst/>
        </a:prstGeom>
        <a:solidFill>
          <a:schemeClr val="accent2">
            <a:hueOff val="-2592252"/>
            <a:satOff val="-5102"/>
            <a:lumOff val="31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/>
            <a:t>Faster than GridSearchCV</a:t>
          </a:r>
          <a:endParaRPr lang="en-US" sz="2400" b="1" kern="1200"/>
        </a:p>
      </dsp:txBody>
      <dsp:txXfrm>
        <a:off x="45663" y="1088020"/>
        <a:ext cx="6053441" cy="844088"/>
      </dsp:txXfrm>
    </dsp:sp>
    <dsp:sp modelId="{993BBF20-9A49-8740-BB45-050C92A567C0}">
      <dsp:nvSpPr>
        <dsp:cNvPr id="0" name=""/>
        <dsp:cNvSpPr/>
      </dsp:nvSpPr>
      <dsp:spPr>
        <a:xfrm>
          <a:off x="0" y="2046892"/>
          <a:ext cx="6144767" cy="935414"/>
        </a:xfrm>
        <a:prstGeom prst="roundRect">
          <a:avLst/>
        </a:prstGeom>
        <a:solidFill>
          <a:schemeClr val="accent2">
            <a:hueOff val="-5184504"/>
            <a:satOff val="-10204"/>
            <a:lumOff val="6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/>
            <a:t>Tests fixed number of random combinations</a:t>
          </a:r>
          <a:endParaRPr lang="en-US" sz="2400" b="1" kern="1200"/>
        </a:p>
      </dsp:txBody>
      <dsp:txXfrm>
        <a:off x="45663" y="2092555"/>
        <a:ext cx="6053441" cy="844088"/>
      </dsp:txXfrm>
    </dsp:sp>
    <dsp:sp modelId="{2BF5E3EF-D200-D444-AE85-96425A9DB4BB}">
      <dsp:nvSpPr>
        <dsp:cNvPr id="0" name=""/>
        <dsp:cNvSpPr/>
      </dsp:nvSpPr>
      <dsp:spPr>
        <a:xfrm>
          <a:off x="0" y="3051427"/>
          <a:ext cx="6144767" cy="935414"/>
        </a:xfrm>
        <a:prstGeom prst="roundRect">
          <a:avLst/>
        </a:prstGeom>
        <a:solidFill>
          <a:schemeClr val="accent2">
            <a:hueOff val="-7776756"/>
            <a:satOff val="-15306"/>
            <a:lumOff val="95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/>
            <a:t>Very good approximation of the best model</a:t>
          </a:r>
          <a:endParaRPr lang="en-US" sz="2400" b="1" kern="1200"/>
        </a:p>
      </dsp:txBody>
      <dsp:txXfrm>
        <a:off x="45663" y="3097090"/>
        <a:ext cx="6053441" cy="844088"/>
      </dsp:txXfrm>
    </dsp:sp>
    <dsp:sp modelId="{74118B85-51FA-C540-9F73-843CF68F40FB}">
      <dsp:nvSpPr>
        <dsp:cNvPr id="0" name=""/>
        <dsp:cNvSpPr/>
      </dsp:nvSpPr>
      <dsp:spPr>
        <a:xfrm>
          <a:off x="0" y="4055962"/>
          <a:ext cx="6144767" cy="935414"/>
        </a:xfrm>
        <a:prstGeom prst="round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/>
            <a:t>Reduces training time</a:t>
          </a:r>
          <a:endParaRPr lang="en-US" sz="2400" b="1" kern="1200"/>
        </a:p>
      </dsp:txBody>
      <dsp:txXfrm>
        <a:off x="45663" y="4101625"/>
        <a:ext cx="6053441" cy="844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F04AA-432B-4B92-B32B-4EE638F34306}">
      <dsp:nvSpPr>
        <dsp:cNvPr id="0" name=""/>
        <dsp:cNvSpPr/>
      </dsp:nvSpPr>
      <dsp:spPr>
        <a:xfrm>
          <a:off x="0" y="8982"/>
          <a:ext cx="6144767" cy="719549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Background</a:t>
          </a:r>
          <a:endParaRPr lang="en-US" sz="3000" kern="1200"/>
        </a:p>
      </dsp:txBody>
      <dsp:txXfrm>
        <a:off x="35125" y="44107"/>
        <a:ext cx="6074517" cy="649299"/>
      </dsp:txXfrm>
    </dsp:sp>
    <dsp:sp modelId="{37AF3C7A-7E72-47D2-B6C6-FCF007A79F10}">
      <dsp:nvSpPr>
        <dsp:cNvPr id="0" name=""/>
        <dsp:cNvSpPr/>
      </dsp:nvSpPr>
      <dsp:spPr>
        <a:xfrm>
          <a:off x="0" y="728532"/>
          <a:ext cx="614476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96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200" kern="1200"/>
            <a:t>City of Chicago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200" kern="1200"/>
            <a:t>Ride-hailing industry</a:t>
          </a:r>
        </a:p>
      </dsp:txBody>
      <dsp:txXfrm>
        <a:off x="0" y="728532"/>
        <a:ext cx="6144767" cy="1086750"/>
      </dsp:txXfrm>
    </dsp:sp>
    <dsp:sp modelId="{70B6998D-D67C-4583-BD9C-2B6CDA4A2B53}">
      <dsp:nvSpPr>
        <dsp:cNvPr id="0" name=""/>
        <dsp:cNvSpPr/>
      </dsp:nvSpPr>
      <dsp:spPr>
        <a:xfrm>
          <a:off x="0" y="1815282"/>
          <a:ext cx="6144767" cy="719549"/>
        </a:xfrm>
        <a:prstGeom prst="roundRect">
          <a:avLst/>
        </a:prstGeom>
        <a:solidFill>
          <a:srgbClr val="E2DD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Prediction Task</a:t>
          </a:r>
          <a:endParaRPr lang="en-US" sz="3000" kern="1200"/>
        </a:p>
      </dsp:txBody>
      <dsp:txXfrm>
        <a:off x="35125" y="1850407"/>
        <a:ext cx="6074517" cy="649299"/>
      </dsp:txXfrm>
    </dsp:sp>
    <dsp:sp modelId="{0C54F7EE-3F75-4740-B03E-B158D528157F}">
      <dsp:nvSpPr>
        <dsp:cNvPr id="0" name=""/>
        <dsp:cNvSpPr/>
      </dsp:nvSpPr>
      <dsp:spPr>
        <a:xfrm>
          <a:off x="0" y="2534832"/>
          <a:ext cx="6144767" cy="527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96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200" kern="1200"/>
            <a:t>Trip duration estimation</a:t>
          </a:r>
        </a:p>
      </dsp:txBody>
      <dsp:txXfrm>
        <a:off x="0" y="2534832"/>
        <a:ext cx="6144767" cy="527850"/>
      </dsp:txXfrm>
    </dsp:sp>
    <dsp:sp modelId="{641B0C62-246F-43B3-9D7B-A7E1781029AA}">
      <dsp:nvSpPr>
        <dsp:cNvPr id="0" name=""/>
        <dsp:cNvSpPr/>
      </dsp:nvSpPr>
      <dsp:spPr>
        <a:xfrm>
          <a:off x="0" y="3062682"/>
          <a:ext cx="6144767" cy="719549"/>
        </a:xfrm>
        <a:prstGeom prst="roundRect">
          <a:avLst/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Relevancy</a:t>
          </a:r>
          <a:endParaRPr lang="en-US" sz="3000" kern="1200"/>
        </a:p>
      </dsp:txBody>
      <dsp:txXfrm>
        <a:off x="35125" y="3097807"/>
        <a:ext cx="6074517" cy="649299"/>
      </dsp:txXfrm>
    </dsp:sp>
    <dsp:sp modelId="{ADFF671B-2A51-46AC-AAA9-3A5B3389403A}">
      <dsp:nvSpPr>
        <dsp:cNvPr id="0" name=""/>
        <dsp:cNvSpPr/>
      </dsp:nvSpPr>
      <dsp:spPr>
        <a:xfrm>
          <a:off x="0" y="3782232"/>
          <a:ext cx="6144767" cy="152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96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200" kern="1200"/>
            <a:t>Enhancing real time predictions 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200" kern="1200"/>
            <a:t>Stakeholder Analysis</a:t>
          </a:r>
        </a:p>
      </dsp:txBody>
      <dsp:txXfrm>
        <a:off x="0" y="3782232"/>
        <a:ext cx="6144767" cy="152145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06C5D-68AB-46D3-977C-82B23CE8E2A9}">
      <dsp:nvSpPr>
        <dsp:cNvPr id="0" name=""/>
        <dsp:cNvSpPr/>
      </dsp:nvSpPr>
      <dsp:spPr>
        <a:xfrm>
          <a:off x="0" y="611"/>
          <a:ext cx="7306056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C1E9D-D34F-45E5-8150-DC935B9D04D9}">
      <dsp:nvSpPr>
        <dsp:cNvPr id="0" name=""/>
        <dsp:cNvSpPr/>
      </dsp:nvSpPr>
      <dsp:spPr>
        <a:xfrm>
          <a:off x="432980" y="322663"/>
          <a:ext cx="787236" cy="787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EC611-9808-467D-AFC7-C8E6B27E5CCD}">
      <dsp:nvSpPr>
        <dsp:cNvPr id="0" name=""/>
        <dsp:cNvSpPr/>
      </dsp:nvSpPr>
      <dsp:spPr>
        <a:xfrm>
          <a:off x="1653197" y="611"/>
          <a:ext cx="5652858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/>
            <a:t>Understanding Feature Influence</a:t>
          </a:r>
          <a:endParaRPr lang="en-US" sz="1800" kern="1200"/>
        </a:p>
      </dsp:txBody>
      <dsp:txXfrm>
        <a:off x="1653197" y="611"/>
        <a:ext cx="5652858" cy="1431339"/>
      </dsp:txXfrm>
    </dsp:sp>
    <dsp:sp modelId="{77E7C621-9CD1-4954-9CF9-55E1FD6EE1B1}">
      <dsp:nvSpPr>
        <dsp:cNvPr id="0" name=""/>
        <dsp:cNvSpPr/>
      </dsp:nvSpPr>
      <dsp:spPr>
        <a:xfrm>
          <a:off x="0" y="1789786"/>
          <a:ext cx="7306056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95295-6D56-4DF8-9FD2-95A88289879E}">
      <dsp:nvSpPr>
        <dsp:cNvPr id="0" name=""/>
        <dsp:cNvSpPr/>
      </dsp:nvSpPr>
      <dsp:spPr>
        <a:xfrm>
          <a:off x="432980" y="2111837"/>
          <a:ext cx="787236" cy="787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77537-63C7-4FC6-8851-D5B099E80F54}">
      <dsp:nvSpPr>
        <dsp:cNvPr id="0" name=""/>
        <dsp:cNvSpPr/>
      </dsp:nvSpPr>
      <dsp:spPr>
        <a:xfrm>
          <a:off x="1653197" y="1789786"/>
          <a:ext cx="3287725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/>
            <a:t>Linear Regression:</a:t>
          </a:r>
          <a:r>
            <a:rPr lang="de-DE" sz="1800" kern="1200"/>
            <a:t> Coefficients for </a:t>
          </a:r>
          <a:r>
            <a:rPr lang="de-DE" sz="1800" i="1" kern="1200"/>
            <a:t>transformed &amp; scaled</a:t>
          </a:r>
          <a:r>
            <a:rPr lang="de-DE" sz="1800" kern="1200"/>
            <a:t> polynomial features.</a:t>
          </a:r>
          <a:endParaRPr lang="en-US" sz="1800" kern="1200"/>
        </a:p>
      </dsp:txBody>
      <dsp:txXfrm>
        <a:off x="1653197" y="1789786"/>
        <a:ext cx="3287725" cy="1431339"/>
      </dsp:txXfrm>
    </dsp:sp>
    <dsp:sp modelId="{5CD57356-2191-4244-859E-E8C1AC6E1C69}">
      <dsp:nvSpPr>
        <dsp:cNvPr id="0" name=""/>
        <dsp:cNvSpPr/>
      </dsp:nvSpPr>
      <dsp:spPr>
        <a:xfrm>
          <a:off x="4940922" y="1789786"/>
          <a:ext cx="2365133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Interpretation is complex; shows influence of combined/curved relationships.</a:t>
          </a:r>
          <a:endParaRPr lang="en-US" sz="1400" kern="1200"/>
        </a:p>
      </dsp:txBody>
      <dsp:txXfrm>
        <a:off x="4940922" y="1789786"/>
        <a:ext cx="2365133" cy="1431339"/>
      </dsp:txXfrm>
    </dsp:sp>
    <dsp:sp modelId="{85D54E67-C882-4035-9148-6EB5F84945D6}">
      <dsp:nvSpPr>
        <dsp:cNvPr id="0" name=""/>
        <dsp:cNvSpPr/>
      </dsp:nvSpPr>
      <dsp:spPr>
        <a:xfrm>
          <a:off x="0" y="3578960"/>
          <a:ext cx="7306056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8E0C6-3325-43FA-A50D-4232CE440CB8}">
      <dsp:nvSpPr>
        <dsp:cNvPr id="0" name=""/>
        <dsp:cNvSpPr/>
      </dsp:nvSpPr>
      <dsp:spPr>
        <a:xfrm>
          <a:off x="432980" y="3901012"/>
          <a:ext cx="787236" cy="787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C9FDD-4802-4709-98E3-B4EB1BC3A480}">
      <dsp:nvSpPr>
        <dsp:cNvPr id="0" name=""/>
        <dsp:cNvSpPr/>
      </dsp:nvSpPr>
      <dsp:spPr>
        <a:xfrm>
          <a:off x="1653197" y="3578960"/>
          <a:ext cx="3287725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/>
            <a:t>Random Forest:</a:t>
          </a:r>
          <a:r>
            <a:rPr lang="de-DE" sz="1800" kern="1200"/>
            <a:t> Importance for </a:t>
          </a:r>
          <a:r>
            <a:rPr lang="de-DE" sz="1800" i="1" kern="1200"/>
            <a:t>original</a:t>
          </a:r>
          <a:r>
            <a:rPr lang="de-DE" sz="1800" kern="1200"/>
            <a:t> input features (e.g., Gini importance).</a:t>
          </a:r>
          <a:endParaRPr lang="en-US" sz="1800" kern="1200"/>
        </a:p>
      </dsp:txBody>
      <dsp:txXfrm>
        <a:off x="1653197" y="3578960"/>
        <a:ext cx="3287725" cy="1431339"/>
      </dsp:txXfrm>
    </dsp:sp>
    <dsp:sp modelId="{D60137E8-D216-43E4-A58E-1F808C87470B}">
      <dsp:nvSpPr>
        <dsp:cNvPr id="0" name=""/>
        <dsp:cNvSpPr/>
      </dsp:nvSpPr>
      <dsp:spPr>
        <a:xfrm>
          <a:off x="4940922" y="3578960"/>
          <a:ext cx="2365133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Clear, direct, and intuitive measure of impact.</a:t>
          </a:r>
          <a:endParaRPr lang="en-US" sz="1400" kern="1200"/>
        </a:p>
      </dsp:txBody>
      <dsp:txXfrm>
        <a:off x="4940922" y="3578960"/>
        <a:ext cx="2365133" cy="143133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9F39D-04DB-1346-AD86-39FDB3BEFE60}">
      <dsp:nvSpPr>
        <dsp:cNvPr id="0" name=""/>
        <dsp:cNvSpPr/>
      </dsp:nvSpPr>
      <dsp:spPr>
        <a:xfrm>
          <a:off x="1920" y="743178"/>
          <a:ext cx="2952369" cy="35428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28" tIns="0" rIns="29162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/>
            <a:t>Value </a:t>
          </a:r>
          <a:r>
            <a:rPr lang="de-DE" sz="1700" b="1" kern="1200" dirty="0" err="1"/>
            <a:t>for</a:t>
          </a:r>
          <a:r>
            <a:rPr lang="de-DE" sz="1700" b="1" kern="1200"/>
            <a:t> Stakeholders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Accurate</a:t>
          </a:r>
          <a:r>
            <a:rPr lang="de-DE" sz="1300" kern="1200" dirty="0"/>
            <a:t> </a:t>
          </a:r>
          <a:r>
            <a:rPr lang="de-DE" sz="1300" kern="1200" dirty="0" err="1"/>
            <a:t>trip_seconds</a:t>
          </a:r>
          <a:r>
            <a:rPr lang="de-DE" sz="1300" kern="1200" dirty="0"/>
            <a:t> </a:t>
          </a:r>
          <a:r>
            <a:rPr lang="de-DE" sz="1300" kern="1200" dirty="0" err="1"/>
            <a:t>prediction</a:t>
          </a:r>
          <a:r>
            <a:rPr lang="de-DE" sz="1300" kern="1200" dirty="0"/>
            <a:t> </a:t>
          </a:r>
          <a:r>
            <a:rPr lang="de-DE" sz="1300" kern="1200" dirty="0" err="1"/>
            <a:t>offers</a:t>
          </a:r>
          <a:r>
            <a:rPr lang="de-DE" sz="1300" kern="1200" dirty="0"/>
            <a:t> substantial </a:t>
          </a:r>
          <a:r>
            <a:rPr lang="de-DE" sz="1300" kern="1200" dirty="0" err="1"/>
            <a:t>value</a:t>
          </a:r>
          <a:r>
            <a:rPr lang="de-DE" sz="1300" kern="1200" dirty="0"/>
            <a:t> </a:t>
          </a:r>
          <a:r>
            <a:rPr lang="de-DE" sz="1300" kern="1200" dirty="0" err="1"/>
            <a:t>across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ride-hailing</a:t>
          </a:r>
          <a:r>
            <a:rPr lang="de-DE" sz="1300" kern="1200" dirty="0"/>
            <a:t> </a:t>
          </a:r>
          <a:r>
            <a:rPr lang="de-DE" sz="1300" kern="1200" dirty="0" err="1"/>
            <a:t>ecosystem</a:t>
          </a:r>
          <a:r>
            <a:rPr lang="de-DE" sz="1300" kern="1200" dirty="0"/>
            <a:t>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/>
            <a:t>A comprehensive perspective, accounting for all stakeholders, is vital for business professionals.</a:t>
          </a:r>
          <a:endParaRPr lang="en-US" sz="1300" kern="1200"/>
        </a:p>
      </dsp:txBody>
      <dsp:txXfrm>
        <a:off x="1920" y="2160315"/>
        <a:ext cx="2952369" cy="2125705"/>
      </dsp:txXfrm>
    </dsp:sp>
    <dsp:sp modelId="{42BBC6B0-30B6-7D40-98EC-C298E1E53C24}">
      <dsp:nvSpPr>
        <dsp:cNvPr id="0" name=""/>
        <dsp:cNvSpPr/>
      </dsp:nvSpPr>
      <dsp:spPr>
        <a:xfrm>
          <a:off x="1920" y="743178"/>
          <a:ext cx="2952369" cy="141713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28" tIns="165100" rIns="291628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1920" y="743178"/>
        <a:ext cx="2952369" cy="1417137"/>
      </dsp:txXfrm>
    </dsp:sp>
    <dsp:sp modelId="{E00F1A04-B0F9-394C-A3FB-EEA93200D53C}">
      <dsp:nvSpPr>
        <dsp:cNvPr id="0" name=""/>
        <dsp:cNvSpPr/>
      </dsp:nvSpPr>
      <dsp:spPr>
        <a:xfrm>
          <a:off x="3190478" y="743178"/>
          <a:ext cx="2952369" cy="35428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28" tIns="0" rIns="29162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/>
            <a:t>Domain knowledge is indispensable</a:t>
          </a:r>
          <a:r>
            <a:rPr lang="de-DE" sz="1700" kern="1200"/>
            <a:t> for feature identification, result interpretation, and real-world implications.</a:t>
          </a:r>
          <a:endParaRPr lang="en-US" sz="1700" kern="1200"/>
        </a:p>
      </dsp:txBody>
      <dsp:txXfrm>
        <a:off x="3190478" y="2160315"/>
        <a:ext cx="2952369" cy="2125705"/>
      </dsp:txXfrm>
    </dsp:sp>
    <dsp:sp modelId="{4D4E0790-DB30-5A4D-836E-6F81A168B808}">
      <dsp:nvSpPr>
        <dsp:cNvPr id="0" name=""/>
        <dsp:cNvSpPr/>
      </dsp:nvSpPr>
      <dsp:spPr>
        <a:xfrm>
          <a:off x="3190478" y="743178"/>
          <a:ext cx="2952369" cy="141713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28" tIns="165100" rIns="291628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190478" y="743178"/>
        <a:ext cx="2952369" cy="14171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452F-865C-4D90-838B-E6E486515DF1}">
      <dsp:nvSpPr>
        <dsp:cNvPr id="0" name=""/>
        <dsp:cNvSpPr/>
      </dsp:nvSpPr>
      <dsp:spPr>
        <a:xfrm>
          <a:off x="0" y="1563"/>
          <a:ext cx="11156950" cy="792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7BCEF-C7A0-4190-A12E-DFA761162B43}">
      <dsp:nvSpPr>
        <dsp:cNvPr id="0" name=""/>
        <dsp:cNvSpPr/>
      </dsp:nvSpPr>
      <dsp:spPr>
        <a:xfrm>
          <a:off x="239708" y="179858"/>
          <a:ext cx="435832" cy="4358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1516B-22B3-4BFA-A210-2DB2CCE4B861}">
      <dsp:nvSpPr>
        <dsp:cNvPr id="0" name=""/>
        <dsp:cNvSpPr/>
      </dsp:nvSpPr>
      <dsp:spPr>
        <a:xfrm>
          <a:off x="915248" y="1563"/>
          <a:ext cx="5020627" cy="7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65" tIns="83865" rIns="83865" bIns="838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Company (Operations &amp; Strategy):</a:t>
          </a:r>
          <a:endParaRPr lang="en-US" sz="2200" kern="1200"/>
        </a:p>
      </dsp:txBody>
      <dsp:txXfrm>
        <a:off x="915248" y="1563"/>
        <a:ext cx="5020627" cy="792423"/>
      </dsp:txXfrm>
    </dsp:sp>
    <dsp:sp modelId="{02AC0D39-8A22-4934-BA3F-2428AD610BEA}">
      <dsp:nvSpPr>
        <dsp:cNvPr id="0" name=""/>
        <dsp:cNvSpPr/>
      </dsp:nvSpPr>
      <dsp:spPr>
        <a:xfrm>
          <a:off x="5935876" y="1563"/>
          <a:ext cx="5221073" cy="7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65" tIns="83865" rIns="83865" bIns="838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Optimizes resource allocation, dynamic pricing, … , strategic growth.</a:t>
          </a:r>
          <a:endParaRPr lang="en-US" sz="1600" kern="1200"/>
        </a:p>
      </dsp:txBody>
      <dsp:txXfrm>
        <a:off x="5935876" y="1563"/>
        <a:ext cx="5221073" cy="792423"/>
      </dsp:txXfrm>
    </dsp:sp>
    <dsp:sp modelId="{A2308800-D7B3-4B23-AA7A-4457F2D2F8B5}">
      <dsp:nvSpPr>
        <dsp:cNvPr id="0" name=""/>
        <dsp:cNvSpPr/>
      </dsp:nvSpPr>
      <dsp:spPr>
        <a:xfrm>
          <a:off x="0" y="992092"/>
          <a:ext cx="11156950" cy="792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28DE6-4D95-43DD-B45B-E587ED876400}">
      <dsp:nvSpPr>
        <dsp:cNvPr id="0" name=""/>
        <dsp:cNvSpPr/>
      </dsp:nvSpPr>
      <dsp:spPr>
        <a:xfrm>
          <a:off x="239708" y="1170387"/>
          <a:ext cx="435832" cy="4358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9EF57-2AD1-4E24-AE0E-CDADF668659A}">
      <dsp:nvSpPr>
        <dsp:cNvPr id="0" name=""/>
        <dsp:cNvSpPr/>
      </dsp:nvSpPr>
      <dsp:spPr>
        <a:xfrm>
          <a:off x="915248" y="992092"/>
          <a:ext cx="5020627" cy="7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65" tIns="83865" rIns="83865" bIns="838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Drivers:</a:t>
          </a:r>
          <a:endParaRPr lang="en-US" sz="2200" kern="1200"/>
        </a:p>
      </dsp:txBody>
      <dsp:txXfrm>
        <a:off x="915248" y="992092"/>
        <a:ext cx="5020627" cy="792423"/>
      </dsp:txXfrm>
    </dsp:sp>
    <dsp:sp modelId="{79710111-EE58-4F51-A125-315D8C4D595F}">
      <dsp:nvSpPr>
        <dsp:cNvPr id="0" name=""/>
        <dsp:cNvSpPr/>
      </dsp:nvSpPr>
      <dsp:spPr>
        <a:xfrm>
          <a:off x="5935876" y="992092"/>
          <a:ext cx="5221073" cy="7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65" tIns="83865" rIns="83865" bIns="838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Clearer expectations for time and income management.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Potential increase in earning.</a:t>
          </a:r>
          <a:endParaRPr lang="en-US" sz="1600" kern="1200"/>
        </a:p>
      </dsp:txBody>
      <dsp:txXfrm>
        <a:off x="5935876" y="992092"/>
        <a:ext cx="5221073" cy="792423"/>
      </dsp:txXfrm>
    </dsp:sp>
    <dsp:sp modelId="{D573F17D-029B-43E4-8BDD-176BB95B4669}">
      <dsp:nvSpPr>
        <dsp:cNvPr id="0" name=""/>
        <dsp:cNvSpPr/>
      </dsp:nvSpPr>
      <dsp:spPr>
        <a:xfrm>
          <a:off x="0" y="1982621"/>
          <a:ext cx="11156950" cy="792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0BBE5-AAE4-4AC6-8D1F-047355C625A9}">
      <dsp:nvSpPr>
        <dsp:cNvPr id="0" name=""/>
        <dsp:cNvSpPr/>
      </dsp:nvSpPr>
      <dsp:spPr>
        <a:xfrm>
          <a:off x="239708" y="2160917"/>
          <a:ext cx="435832" cy="4358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9AF0D-FAC5-4165-B0F8-E3C935E6BB5F}">
      <dsp:nvSpPr>
        <dsp:cNvPr id="0" name=""/>
        <dsp:cNvSpPr/>
      </dsp:nvSpPr>
      <dsp:spPr>
        <a:xfrm>
          <a:off x="915248" y="1982621"/>
          <a:ext cx="5020627" cy="7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65" tIns="83865" rIns="83865" bIns="838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Passengers (Customers):</a:t>
          </a:r>
          <a:endParaRPr lang="en-US" sz="2200" kern="1200"/>
        </a:p>
      </dsp:txBody>
      <dsp:txXfrm>
        <a:off x="915248" y="1982621"/>
        <a:ext cx="5020627" cy="792423"/>
      </dsp:txXfrm>
    </dsp:sp>
    <dsp:sp modelId="{4701D826-68F9-4B56-85F1-C0505D6FAFB1}">
      <dsp:nvSpPr>
        <dsp:cNvPr id="0" name=""/>
        <dsp:cNvSpPr/>
      </dsp:nvSpPr>
      <dsp:spPr>
        <a:xfrm>
          <a:off x="5935876" y="1982621"/>
          <a:ext cx="5221073" cy="7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65" tIns="83865" rIns="83865" bIns="838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Delivers improved ETA accuracy and a better overall experience.</a:t>
          </a:r>
          <a:endParaRPr lang="en-US" sz="1600" kern="1200"/>
        </a:p>
      </dsp:txBody>
      <dsp:txXfrm>
        <a:off x="5935876" y="1982621"/>
        <a:ext cx="5221073" cy="792423"/>
      </dsp:txXfrm>
    </dsp:sp>
    <dsp:sp modelId="{E1FA8ACB-C27B-4C2E-A353-9CACE243E953}">
      <dsp:nvSpPr>
        <dsp:cNvPr id="0" name=""/>
        <dsp:cNvSpPr/>
      </dsp:nvSpPr>
      <dsp:spPr>
        <a:xfrm>
          <a:off x="0" y="2973151"/>
          <a:ext cx="11156950" cy="7924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C4853-E7B9-4818-BF43-FF964FB83E99}">
      <dsp:nvSpPr>
        <dsp:cNvPr id="0" name=""/>
        <dsp:cNvSpPr/>
      </dsp:nvSpPr>
      <dsp:spPr>
        <a:xfrm>
          <a:off x="239708" y="3151446"/>
          <a:ext cx="435832" cy="4358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86184-DDF1-40C8-BC2E-75A5F7DB0198}">
      <dsp:nvSpPr>
        <dsp:cNvPr id="0" name=""/>
        <dsp:cNvSpPr/>
      </dsp:nvSpPr>
      <dsp:spPr>
        <a:xfrm>
          <a:off x="915248" y="2973151"/>
          <a:ext cx="5020627" cy="7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65" tIns="83865" rIns="83865" bIns="838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Investors/Shareholders:</a:t>
          </a:r>
          <a:endParaRPr lang="en-US" sz="2200" kern="1200"/>
        </a:p>
      </dsp:txBody>
      <dsp:txXfrm>
        <a:off x="915248" y="2973151"/>
        <a:ext cx="5020627" cy="792423"/>
      </dsp:txXfrm>
    </dsp:sp>
    <dsp:sp modelId="{3C0C3A8C-25FB-4157-913F-33B4BD57FB96}">
      <dsp:nvSpPr>
        <dsp:cNvPr id="0" name=""/>
        <dsp:cNvSpPr/>
      </dsp:nvSpPr>
      <dsp:spPr>
        <a:xfrm>
          <a:off x="5935876" y="2973151"/>
          <a:ext cx="5221073" cy="7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65" tIns="83865" rIns="83865" bIns="838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Demonstrates a strong, data-driven business model and competitive advantage</a:t>
          </a:r>
          <a:endParaRPr lang="en-US" sz="1600" kern="1200"/>
        </a:p>
      </dsp:txBody>
      <dsp:txXfrm>
        <a:off x="5935876" y="2973151"/>
        <a:ext cx="5221073" cy="7924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24D50-453B-4F86-B438-DA1673364597}">
      <dsp:nvSpPr>
        <dsp:cNvPr id="0" name=""/>
        <dsp:cNvSpPr/>
      </dsp:nvSpPr>
      <dsp:spPr>
        <a:xfrm>
          <a:off x="9475" y="114800"/>
          <a:ext cx="3749820" cy="1124946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900" tIns="138900" rIns="138900" bIns="138900" numCol="1" spcCol="1270" anchor="ctr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700" kern="1200"/>
            <a:t>Primary Stakeholders</a:t>
          </a:r>
          <a:endParaRPr lang="en-US" sz="2700" kern="1200"/>
        </a:p>
      </dsp:txBody>
      <dsp:txXfrm>
        <a:off x="346959" y="114800"/>
        <a:ext cx="3074852" cy="1124946"/>
      </dsp:txXfrm>
    </dsp:sp>
    <dsp:sp modelId="{6B578ED6-48AC-4237-88B2-618734448FE3}">
      <dsp:nvSpPr>
        <dsp:cNvPr id="0" name=""/>
        <dsp:cNvSpPr/>
      </dsp:nvSpPr>
      <dsp:spPr>
        <a:xfrm>
          <a:off x="9475" y="1239746"/>
          <a:ext cx="3412336" cy="24125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650" tIns="269650" rIns="269650" bIns="539301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Operations Team</a:t>
          </a:r>
          <a:endParaRPr lang="en-US" sz="2000" kern="120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Customer Service</a:t>
          </a:r>
          <a:endParaRPr lang="en-US" sz="2000" kern="120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Product Management</a:t>
          </a:r>
          <a:endParaRPr lang="en-US" sz="2000" kern="120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Data Science Team</a:t>
          </a:r>
          <a:endParaRPr lang="en-US" sz="2000" kern="1200"/>
        </a:p>
      </dsp:txBody>
      <dsp:txXfrm>
        <a:off x="9475" y="1239746"/>
        <a:ext cx="3412336" cy="2412590"/>
      </dsp:txXfrm>
    </dsp:sp>
    <dsp:sp modelId="{9C294D31-9A70-4D89-9C26-ED1E4735E385}">
      <dsp:nvSpPr>
        <dsp:cNvPr id="0" name=""/>
        <dsp:cNvSpPr/>
      </dsp:nvSpPr>
      <dsp:spPr>
        <a:xfrm>
          <a:off x="3703564" y="114800"/>
          <a:ext cx="3749820" cy="1124946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900" tIns="138900" rIns="138900" bIns="138900" numCol="1" spcCol="1270" anchor="ctr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700" kern="1200"/>
            <a:t>Secondary Stakeholders</a:t>
          </a:r>
          <a:endParaRPr lang="en-US" sz="2700" kern="1200"/>
        </a:p>
      </dsp:txBody>
      <dsp:txXfrm>
        <a:off x="4041048" y="114800"/>
        <a:ext cx="3074852" cy="1124946"/>
      </dsp:txXfrm>
    </dsp:sp>
    <dsp:sp modelId="{CC491ADF-34D2-4650-9C02-5E6B0A16E03C}">
      <dsp:nvSpPr>
        <dsp:cNvPr id="0" name=""/>
        <dsp:cNvSpPr/>
      </dsp:nvSpPr>
      <dsp:spPr>
        <a:xfrm>
          <a:off x="3703564" y="1239746"/>
          <a:ext cx="3412336" cy="241259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650" tIns="269650" rIns="269650" bIns="539301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Drivers</a:t>
          </a:r>
          <a:endParaRPr lang="en-US" sz="2000" kern="120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Passengers</a:t>
          </a:r>
          <a:endParaRPr lang="en-US" sz="2000" kern="120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Business Leadership</a:t>
          </a:r>
          <a:endParaRPr lang="en-US" sz="2000" kern="1200"/>
        </a:p>
      </dsp:txBody>
      <dsp:txXfrm>
        <a:off x="3703564" y="1239746"/>
        <a:ext cx="3412336" cy="2412590"/>
      </dsp:txXfrm>
    </dsp:sp>
    <dsp:sp modelId="{28E4F413-7493-4889-8E00-EC77171CEC51}">
      <dsp:nvSpPr>
        <dsp:cNvPr id="0" name=""/>
        <dsp:cNvSpPr/>
      </dsp:nvSpPr>
      <dsp:spPr>
        <a:xfrm>
          <a:off x="7397654" y="114800"/>
          <a:ext cx="3749820" cy="1124946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900" tIns="138900" rIns="138900" bIns="138900" numCol="1" spcCol="1270" anchor="ctr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700" kern="1200"/>
            <a:t>External Stakeholders</a:t>
          </a:r>
          <a:endParaRPr lang="en-US" sz="2700" kern="1200"/>
        </a:p>
      </dsp:txBody>
      <dsp:txXfrm>
        <a:off x="7735138" y="114800"/>
        <a:ext cx="3074852" cy="1124946"/>
      </dsp:txXfrm>
    </dsp:sp>
    <dsp:sp modelId="{7BC42380-D685-4F12-8F13-4696992DD07B}">
      <dsp:nvSpPr>
        <dsp:cNvPr id="0" name=""/>
        <dsp:cNvSpPr/>
      </dsp:nvSpPr>
      <dsp:spPr>
        <a:xfrm>
          <a:off x="7397654" y="1239746"/>
          <a:ext cx="3412336" cy="241259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650" tIns="269650" rIns="269650" bIns="539301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Ride-Hailing Providers</a:t>
          </a:r>
          <a:endParaRPr lang="en-US" sz="2000" kern="120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Reulators and City Planners</a:t>
          </a:r>
          <a:endParaRPr lang="en-US" sz="2000" kern="1200"/>
        </a:p>
      </dsp:txBody>
      <dsp:txXfrm>
        <a:off x="7397654" y="1239746"/>
        <a:ext cx="3412336" cy="24125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17AEB-E501-4A3A-A640-9A6B4CE4C3CC}">
      <dsp:nvSpPr>
        <dsp:cNvPr id="0" name=""/>
        <dsp:cNvSpPr/>
      </dsp:nvSpPr>
      <dsp:spPr>
        <a:xfrm>
          <a:off x="2068474" y="15768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9DCE4-2F09-475D-A359-48A8DE5FBD59}">
      <dsp:nvSpPr>
        <dsp:cNvPr id="0" name=""/>
        <dsp:cNvSpPr/>
      </dsp:nvSpPr>
      <dsp:spPr>
        <a:xfrm>
          <a:off x="880474" y="2619452"/>
          <a:ext cx="4320000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Data Source Overview</a:t>
          </a:r>
          <a:endParaRPr lang="en-US" sz="3200" kern="1200"/>
        </a:p>
      </dsp:txBody>
      <dsp:txXfrm>
        <a:off x="880474" y="2619452"/>
        <a:ext cx="4320000" cy="990000"/>
      </dsp:txXfrm>
    </dsp:sp>
    <dsp:sp modelId="{4D3891EF-687C-4431-921C-F8B4F91AA4CE}">
      <dsp:nvSpPr>
        <dsp:cNvPr id="0" name=""/>
        <dsp:cNvSpPr/>
      </dsp:nvSpPr>
      <dsp:spPr>
        <a:xfrm>
          <a:off x="7144475" y="15768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E9DDF-8D7E-4E60-AA40-DB9E50A956E3}">
      <dsp:nvSpPr>
        <dsp:cNvPr id="0" name=""/>
        <dsp:cNvSpPr/>
      </dsp:nvSpPr>
      <dsp:spPr>
        <a:xfrm>
          <a:off x="5956475" y="2619452"/>
          <a:ext cx="4320000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Data Acquisition &amp; Loading</a:t>
          </a:r>
          <a:endParaRPr lang="en-US" sz="3200" kern="1200"/>
        </a:p>
      </dsp:txBody>
      <dsp:txXfrm>
        <a:off x="5956475" y="2619452"/>
        <a:ext cx="4320000" cy="99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79B08-6C62-4FB5-AAEA-4B5E97F3E45B}">
      <dsp:nvSpPr>
        <dsp:cNvPr id="0" name=""/>
        <dsp:cNvSpPr/>
      </dsp:nvSpPr>
      <dsp:spPr>
        <a:xfrm>
          <a:off x="1011285" y="437874"/>
          <a:ext cx="1467821" cy="1467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7D182-81C5-4142-A703-F4278011D2B7}">
      <dsp:nvSpPr>
        <dsp:cNvPr id="0" name=""/>
        <dsp:cNvSpPr/>
      </dsp:nvSpPr>
      <dsp:spPr>
        <a:xfrm>
          <a:off x="114283" y="2339453"/>
          <a:ext cx="326182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Deficient</a:t>
          </a:r>
          <a:r>
            <a:rPr lang="en-US" sz="3200" b="1" kern="1200" baseline="0"/>
            <a:t> Data Quality</a:t>
          </a:r>
          <a:endParaRPr lang="en-US" sz="3200" b="1" kern="1200"/>
        </a:p>
      </dsp:txBody>
      <dsp:txXfrm>
        <a:off x="114283" y="2339453"/>
        <a:ext cx="3261824" cy="990000"/>
      </dsp:txXfrm>
    </dsp:sp>
    <dsp:sp modelId="{ED4CA831-1796-49F5-8AF7-9CA8E9F54ADC}">
      <dsp:nvSpPr>
        <dsp:cNvPr id="0" name=""/>
        <dsp:cNvSpPr/>
      </dsp:nvSpPr>
      <dsp:spPr>
        <a:xfrm>
          <a:off x="4843929" y="437874"/>
          <a:ext cx="1467821" cy="1467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8DB05-33A5-4025-B537-5BBB32A74022}">
      <dsp:nvSpPr>
        <dsp:cNvPr id="0" name=""/>
        <dsp:cNvSpPr/>
      </dsp:nvSpPr>
      <dsp:spPr>
        <a:xfrm>
          <a:off x="3946927" y="2339453"/>
          <a:ext cx="326182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kern="1200"/>
            <a:t>Data Representation Challenges</a:t>
          </a:r>
          <a:endParaRPr lang="en-US" sz="2700" b="1" kern="1200"/>
        </a:p>
      </dsp:txBody>
      <dsp:txXfrm>
        <a:off x="3946927" y="2339453"/>
        <a:ext cx="3261824" cy="990000"/>
      </dsp:txXfrm>
    </dsp:sp>
    <dsp:sp modelId="{2671F647-723A-41E6-AD50-CE7A72842E17}">
      <dsp:nvSpPr>
        <dsp:cNvPr id="0" name=""/>
        <dsp:cNvSpPr/>
      </dsp:nvSpPr>
      <dsp:spPr>
        <a:xfrm>
          <a:off x="8676573" y="437874"/>
          <a:ext cx="1467821" cy="1467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C18D4-B597-446E-90F6-DCFEA751E2D0}">
      <dsp:nvSpPr>
        <dsp:cNvPr id="0" name=""/>
        <dsp:cNvSpPr/>
      </dsp:nvSpPr>
      <dsp:spPr>
        <a:xfrm>
          <a:off x="7779571" y="2339453"/>
          <a:ext cx="326182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kern="1200"/>
            <a:t>Modeling Considerations</a:t>
          </a:r>
          <a:endParaRPr lang="en-US" sz="2700" b="1" kern="1200"/>
        </a:p>
      </dsp:txBody>
      <dsp:txXfrm>
        <a:off x="7779571" y="2339453"/>
        <a:ext cx="3261824" cy="99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F0511-93D9-7949-A27F-43B6B1A5D87A}">
      <dsp:nvSpPr>
        <dsp:cNvPr id="0" name=""/>
        <dsp:cNvSpPr/>
      </dsp:nvSpPr>
      <dsp:spPr>
        <a:xfrm>
          <a:off x="0" y="613"/>
          <a:ext cx="614476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43305-266C-E64A-9D2A-26956427058A}">
      <dsp:nvSpPr>
        <dsp:cNvPr id="0" name=""/>
        <dsp:cNvSpPr/>
      </dsp:nvSpPr>
      <dsp:spPr>
        <a:xfrm>
          <a:off x="0" y="613"/>
          <a:ext cx="6144767" cy="100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Data Exploration*</a:t>
          </a:r>
          <a:endParaRPr lang="en-US" sz="3400" kern="1200" dirty="0"/>
        </a:p>
      </dsp:txBody>
      <dsp:txXfrm>
        <a:off x="0" y="613"/>
        <a:ext cx="6144767" cy="1005594"/>
      </dsp:txXfrm>
    </dsp:sp>
    <dsp:sp modelId="{B5CC229A-178D-1749-BDB7-E072BA4833B3}">
      <dsp:nvSpPr>
        <dsp:cNvPr id="0" name=""/>
        <dsp:cNvSpPr/>
      </dsp:nvSpPr>
      <dsp:spPr>
        <a:xfrm>
          <a:off x="0" y="1006208"/>
          <a:ext cx="6144767" cy="0"/>
        </a:xfrm>
        <a:prstGeom prst="line">
          <a:avLst/>
        </a:prstGeom>
        <a:solidFill>
          <a:schemeClr val="accent5">
            <a:hueOff val="2093851"/>
            <a:satOff val="224"/>
            <a:lumOff val="-4314"/>
            <a:alphaOff val="0"/>
          </a:schemeClr>
        </a:solidFill>
        <a:ln w="19050" cap="flat" cmpd="sng" algn="ctr">
          <a:solidFill>
            <a:schemeClr val="accent5">
              <a:hueOff val="2093851"/>
              <a:satOff val="224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22EBE-924C-854B-99EA-26B0DD5B20C3}">
      <dsp:nvSpPr>
        <dsp:cNvPr id="0" name=""/>
        <dsp:cNvSpPr/>
      </dsp:nvSpPr>
      <dsp:spPr>
        <a:xfrm>
          <a:off x="0" y="1006208"/>
          <a:ext cx="6144767" cy="100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Data </a:t>
          </a:r>
          <a:r>
            <a:rPr lang="de-DE" sz="3400" kern="1200" dirty="0" err="1"/>
            <a:t>Cleaning</a:t>
          </a:r>
          <a:endParaRPr lang="en-US" sz="3400" kern="1200" dirty="0"/>
        </a:p>
      </dsp:txBody>
      <dsp:txXfrm>
        <a:off x="0" y="1006208"/>
        <a:ext cx="6144767" cy="1005594"/>
      </dsp:txXfrm>
    </dsp:sp>
    <dsp:sp modelId="{CB59DA7B-9761-DF49-BC4C-C9545873614C}">
      <dsp:nvSpPr>
        <dsp:cNvPr id="0" name=""/>
        <dsp:cNvSpPr/>
      </dsp:nvSpPr>
      <dsp:spPr>
        <a:xfrm>
          <a:off x="0" y="2011802"/>
          <a:ext cx="6144767" cy="0"/>
        </a:xfrm>
        <a:prstGeom prst="line">
          <a:avLst/>
        </a:prstGeom>
        <a:solidFill>
          <a:schemeClr val="accent5">
            <a:hueOff val="4187701"/>
            <a:satOff val="449"/>
            <a:lumOff val="-8628"/>
            <a:alphaOff val="0"/>
          </a:schemeClr>
        </a:solidFill>
        <a:ln w="19050" cap="flat" cmpd="sng" algn="ctr">
          <a:solidFill>
            <a:schemeClr val="accent5">
              <a:hueOff val="4187701"/>
              <a:satOff val="449"/>
              <a:lumOff val="-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F85D2-02F7-6B4A-8F70-6826DF2C3093}">
      <dsp:nvSpPr>
        <dsp:cNvPr id="0" name=""/>
        <dsp:cNvSpPr/>
      </dsp:nvSpPr>
      <dsp:spPr>
        <a:xfrm>
          <a:off x="0" y="2011802"/>
          <a:ext cx="6144767" cy="100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Feature Engineering</a:t>
          </a:r>
          <a:endParaRPr lang="en-US" sz="3400" kern="1200"/>
        </a:p>
      </dsp:txBody>
      <dsp:txXfrm>
        <a:off x="0" y="2011802"/>
        <a:ext cx="6144767" cy="1005594"/>
      </dsp:txXfrm>
    </dsp:sp>
    <dsp:sp modelId="{3A50E77B-C595-2447-B9AA-CC87E9B3ED43}">
      <dsp:nvSpPr>
        <dsp:cNvPr id="0" name=""/>
        <dsp:cNvSpPr/>
      </dsp:nvSpPr>
      <dsp:spPr>
        <a:xfrm>
          <a:off x="0" y="3017397"/>
          <a:ext cx="6144767" cy="0"/>
        </a:xfrm>
        <a:prstGeom prst="line">
          <a:avLst/>
        </a:prstGeom>
        <a:solidFill>
          <a:schemeClr val="accent5">
            <a:hueOff val="6281552"/>
            <a:satOff val="673"/>
            <a:lumOff val="-12942"/>
            <a:alphaOff val="0"/>
          </a:schemeClr>
        </a:solidFill>
        <a:ln w="19050" cap="flat" cmpd="sng" algn="ctr">
          <a:solidFill>
            <a:schemeClr val="accent5">
              <a:hueOff val="6281552"/>
              <a:satOff val="673"/>
              <a:lumOff val="-1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6031C-68C8-184A-9BD0-59B96570155A}">
      <dsp:nvSpPr>
        <dsp:cNvPr id="0" name=""/>
        <dsp:cNvSpPr/>
      </dsp:nvSpPr>
      <dsp:spPr>
        <a:xfrm>
          <a:off x="0" y="3017397"/>
          <a:ext cx="6144767" cy="100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Feature Selection</a:t>
          </a:r>
        </a:p>
      </dsp:txBody>
      <dsp:txXfrm>
        <a:off x="0" y="3017397"/>
        <a:ext cx="6144767" cy="1005594"/>
      </dsp:txXfrm>
    </dsp:sp>
    <dsp:sp modelId="{4615445C-6D06-9A43-AEB3-EA99791009C1}">
      <dsp:nvSpPr>
        <dsp:cNvPr id="0" name=""/>
        <dsp:cNvSpPr/>
      </dsp:nvSpPr>
      <dsp:spPr>
        <a:xfrm>
          <a:off x="0" y="4022991"/>
          <a:ext cx="6144767" cy="0"/>
        </a:xfrm>
        <a:prstGeom prst="line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accent5">
              <a:hueOff val="8375403"/>
              <a:satOff val="897"/>
              <a:lumOff val="-17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9C630-BC6B-0141-94B7-77BF719AB29D}">
      <dsp:nvSpPr>
        <dsp:cNvPr id="0" name=""/>
        <dsp:cNvSpPr/>
      </dsp:nvSpPr>
      <dsp:spPr>
        <a:xfrm>
          <a:off x="0" y="4022991"/>
          <a:ext cx="6144767" cy="100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Post-</a:t>
          </a:r>
          <a:r>
            <a:rPr lang="de-DE" sz="3400" kern="1200" dirty="0" err="1"/>
            <a:t>Prep</a:t>
          </a:r>
          <a:r>
            <a:rPr lang="de-DE" sz="3400" kern="1200" dirty="0"/>
            <a:t> EDA &amp; </a:t>
          </a:r>
          <a:r>
            <a:rPr lang="de-DE" sz="3400" kern="1200" dirty="0" err="1"/>
            <a:t>Visualizations</a:t>
          </a:r>
          <a:endParaRPr lang="en-US" sz="3400" kern="1200" dirty="0"/>
        </a:p>
      </dsp:txBody>
      <dsp:txXfrm>
        <a:off x="0" y="4022991"/>
        <a:ext cx="6144767" cy="10055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ACDDD-3B33-4DC9-9255-88F8E90B6572}">
      <dsp:nvSpPr>
        <dsp:cNvPr id="0" name=""/>
        <dsp:cNvSpPr/>
      </dsp:nvSpPr>
      <dsp:spPr>
        <a:xfrm>
          <a:off x="9551000" y="1435597"/>
          <a:ext cx="91440" cy="6573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735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F8459-3F3F-46FC-B9F2-C7112485F5AD}">
      <dsp:nvSpPr>
        <dsp:cNvPr id="0" name=""/>
        <dsp:cNvSpPr/>
      </dsp:nvSpPr>
      <dsp:spPr>
        <a:xfrm>
          <a:off x="6788456" y="1435597"/>
          <a:ext cx="91440" cy="6573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735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096B8-C3FD-415F-AFC8-E84D78845179}">
      <dsp:nvSpPr>
        <dsp:cNvPr id="0" name=""/>
        <dsp:cNvSpPr/>
      </dsp:nvSpPr>
      <dsp:spPr>
        <a:xfrm>
          <a:off x="4025913" y="1435597"/>
          <a:ext cx="91440" cy="6573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735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8E5B9-DF24-4291-9F54-E4B2F2FCC527}">
      <dsp:nvSpPr>
        <dsp:cNvPr id="0" name=""/>
        <dsp:cNvSpPr/>
      </dsp:nvSpPr>
      <dsp:spPr>
        <a:xfrm>
          <a:off x="178957" y="330"/>
          <a:ext cx="2260262" cy="14352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C1E86-D248-48D0-B1B0-F51CDD73F05A}">
      <dsp:nvSpPr>
        <dsp:cNvPr id="0" name=""/>
        <dsp:cNvSpPr/>
      </dsp:nvSpPr>
      <dsp:spPr>
        <a:xfrm>
          <a:off x="430098" y="238913"/>
          <a:ext cx="2260262" cy="14352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Visual and Statistical </a:t>
          </a:r>
          <a:r>
            <a:rPr lang="de-DE" sz="1600" b="1" kern="1200" dirty="0" err="1"/>
            <a:t>Summaries</a:t>
          </a:r>
          <a:r>
            <a:rPr lang="de-DE" sz="1600" b="1" kern="1200" dirty="0"/>
            <a:t>:</a:t>
          </a:r>
          <a:endParaRPr lang="en-US" sz="1600" b="1" kern="1200" dirty="0"/>
        </a:p>
      </dsp:txBody>
      <dsp:txXfrm>
        <a:off x="472136" y="280951"/>
        <a:ext cx="2176186" cy="1351190"/>
      </dsp:txXfrm>
    </dsp:sp>
    <dsp:sp modelId="{0A8B519B-0EE0-415F-B6C4-3EDF742CC318}">
      <dsp:nvSpPr>
        <dsp:cNvPr id="0" name=""/>
        <dsp:cNvSpPr/>
      </dsp:nvSpPr>
      <dsp:spPr>
        <a:xfrm>
          <a:off x="2941501" y="330"/>
          <a:ext cx="2260262" cy="14352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109AC-E28B-4117-B6D5-8BED555CFA73}">
      <dsp:nvSpPr>
        <dsp:cNvPr id="0" name=""/>
        <dsp:cNvSpPr/>
      </dsp:nvSpPr>
      <dsp:spPr>
        <a:xfrm>
          <a:off x="3192641" y="238913"/>
          <a:ext cx="2260262" cy="14352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Data Quality Assessment</a:t>
          </a:r>
          <a:endParaRPr lang="en-US" sz="1600" kern="1200" dirty="0"/>
        </a:p>
      </dsp:txBody>
      <dsp:txXfrm>
        <a:off x="3234679" y="280951"/>
        <a:ext cx="2176186" cy="1351190"/>
      </dsp:txXfrm>
    </dsp:sp>
    <dsp:sp modelId="{91271FC0-FE09-47D2-A72C-4406364944EF}">
      <dsp:nvSpPr>
        <dsp:cNvPr id="0" name=""/>
        <dsp:cNvSpPr/>
      </dsp:nvSpPr>
      <dsp:spPr>
        <a:xfrm>
          <a:off x="2941501" y="2092957"/>
          <a:ext cx="2260262" cy="14352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280F5-87C5-4AE3-B2E3-FEA3F1267541}">
      <dsp:nvSpPr>
        <dsp:cNvPr id="0" name=""/>
        <dsp:cNvSpPr/>
      </dsp:nvSpPr>
      <dsp:spPr>
        <a:xfrm>
          <a:off x="3192641" y="2331540"/>
          <a:ext cx="2260262" cy="14352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Missing values, data types, duplicates, outliers etc.</a:t>
          </a:r>
          <a:endParaRPr lang="en-US" sz="1600" kern="1200"/>
        </a:p>
      </dsp:txBody>
      <dsp:txXfrm>
        <a:off x="3234679" y="2373578"/>
        <a:ext cx="2176186" cy="1351190"/>
      </dsp:txXfrm>
    </dsp:sp>
    <dsp:sp modelId="{B32EF0DE-7F1A-4C86-ABAE-675076D383DB}">
      <dsp:nvSpPr>
        <dsp:cNvPr id="0" name=""/>
        <dsp:cNvSpPr/>
      </dsp:nvSpPr>
      <dsp:spPr>
        <a:xfrm>
          <a:off x="5704045" y="330"/>
          <a:ext cx="2260262" cy="14352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8639C-5292-4B32-9A08-38BB79EC913C}">
      <dsp:nvSpPr>
        <dsp:cNvPr id="0" name=""/>
        <dsp:cNvSpPr/>
      </dsp:nvSpPr>
      <dsp:spPr>
        <a:xfrm>
          <a:off x="5955185" y="238913"/>
          <a:ext cx="2260262" cy="14352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Exploratory Analysis &amp; Visualization</a:t>
          </a:r>
          <a:endParaRPr lang="en-US" sz="1600" kern="1200"/>
        </a:p>
      </dsp:txBody>
      <dsp:txXfrm>
        <a:off x="5997223" y="280951"/>
        <a:ext cx="2176186" cy="1351190"/>
      </dsp:txXfrm>
    </dsp:sp>
    <dsp:sp modelId="{5DB504B3-E026-4773-97CB-C883084D8553}">
      <dsp:nvSpPr>
        <dsp:cNvPr id="0" name=""/>
        <dsp:cNvSpPr/>
      </dsp:nvSpPr>
      <dsp:spPr>
        <a:xfrm>
          <a:off x="5704045" y="2092957"/>
          <a:ext cx="2260262" cy="14352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388D7-32AE-4348-A3FF-670A571C437B}">
      <dsp:nvSpPr>
        <dsp:cNvPr id="0" name=""/>
        <dsp:cNvSpPr/>
      </dsp:nvSpPr>
      <dsp:spPr>
        <a:xfrm>
          <a:off x="5955185" y="2331540"/>
          <a:ext cx="2260262" cy="14352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Feature distributions, relationships, visual patterns etc.</a:t>
          </a:r>
          <a:endParaRPr lang="en-US" sz="1600" kern="1200"/>
        </a:p>
      </dsp:txBody>
      <dsp:txXfrm>
        <a:off x="5997223" y="2373578"/>
        <a:ext cx="2176186" cy="1351190"/>
      </dsp:txXfrm>
    </dsp:sp>
    <dsp:sp modelId="{146A7E89-622F-4139-A465-B08E3468EEE4}">
      <dsp:nvSpPr>
        <dsp:cNvPr id="0" name=""/>
        <dsp:cNvSpPr/>
      </dsp:nvSpPr>
      <dsp:spPr>
        <a:xfrm>
          <a:off x="8466588" y="330"/>
          <a:ext cx="2260262" cy="14352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6D313-B950-4B75-A3A9-73F37DF1DD9F}">
      <dsp:nvSpPr>
        <dsp:cNvPr id="0" name=""/>
        <dsp:cNvSpPr/>
      </dsp:nvSpPr>
      <dsp:spPr>
        <a:xfrm>
          <a:off x="8717729" y="238913"/>
          <a:ext cx="2260262" cy="14352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EDA </a:t>
          </a:r>
          <a:r>
            <a:rPr lang="de-DE" sz="1600" kern="1200" dirty="0" err="1"/>
            <a:t>starting</a:t>
          </a:r>
          <a:r>
            <a:rPr lang="de-DE" sz="1600" kern="1200" dirty="0"/>
            <a:t> </a:t>
          </a:r>
          <a:r>
            <a:rPr lang="de-DE" sz="1600" kern="1200" dirty="0" err="1"/>
            <a:t>with</a:t>
          </a:r>
          <a:r>
            <a:rPr lang="de-DE" sz="1600" kern="1200" dirty="0"/>
            <a:t>: Target Variable Analysis</a:t>
          </a:r>
          <a:endParaRPr lang="en-US" sz="1600" kern="1200" dirty="0"/>
        </a:p>
      </dsp:txBody>
      <dsp:txXfrm>
        <a:off x="8759767" y="280951"/>
        <a:ext cx="2176186" cy="1351190"/>
      </dsp:txXfrm>
    </dsp:sp>
    <dsp:sp modelId="{3769F4DC-F311-4910-AF9D-1B354B6BF67B}">
      <dsp:nvSpPr>
        <dsp:cNvPr id="0" name=""/>
        <dsp:cNvSpPr/>
      </dsp:nvSpPr>
      <dsp:spPr>
        <a:xfrm>
          <a:off x="8466588" y="2092957"/>
          <a:ext cx="2260262" cy="14352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C14AA-D30E-4E56-B10A-3DC71AA654C4}">
      <dsp:nvSpPr>
        <dsp:cNvPr id="0" name=""/>
        <dsp:cNvSpPr/>
      </dsp:nvSpPr>
      <dsp:spPr>
        <a:xfrm>
          <a:off x="8717729" y="2331540"/>
          <a:ext cx="2260262" cy="14352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Next Slide </a:t>
          </a:r>
        </a:p>
      </dsp:txBody>
      <dsp:txXfrm>
        <a:off x="8759767" y="2373578"/>
        <a:ext cx="2176186" cy="13511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E48E0-399C-47CF-8F88-AA297FAA9CC3}">
      <dsp:nvSpPr>
        <dsp:cNvPr id="0" name=""/>
        <dsp:cNvSpPr/>
      </dsp:nvSpPr>
      <dsp:spPr>
        <a:xfrm rot="5400000">
          <a:off x="404237" y="1411901"/>
          <a:ext cx="1208244" cy="201049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1A656-8F15-4E44-BA04-075606F447EE}">
      <dsp:nvSpPr>
        <dsp:cNvPr id="0" name=""/>
        <dsp:cNvSpPr/>
      </dsp:nvSpPr>
      <dsp:spPr>
        <a:xfrm>
          <a:off x="202551" y="2012605"/>
          <a:ext cx="1815083" cy="1591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Are long trips from peripheral areas a result of poor infrastructure, or natural commuting patterns?</a:t>
          </a:r>
        </a:p>
      </dsp:txBody>
      <dsp:txXfrm>
        <a:off x="202551" y="2012605"/>
        <a:ext cx="1815083" cy="1591027"/>
      </dsp:txXfrm>
    </dsp:sp>
    <dsp:sp modelId="{C5125DAA-AE11-4A1D-99A6-6EC6EC85A582}">
      <dsp:nvSpPr>
        <dsp:cNvPr id="0" name=""/>
        <dsp:cNvSpPr/>
      </dsp:nvSpPr>
      <dsp:spPr>
        <a:xfrm>
          <a:off x="1675166" y="1263887"/>
          <a:ext cx="342468" cy="342468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C018A-0087-408A-ADDC-E9E2ACAB600E}">
      <dsp:nvSpPr>
        <dsp:cNvPr id="0" name=""/>
        <dsp:cNvSpPr/>
      </dsp:nvSpPr>
      <dsp:spPr>
        <a:xfrm rot="5400000">
          <a:off x="2626254" y="862061"/>
          <a:ext cx="1208244" cy="2010492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49AA9-ACEA-49B4-8896-E6FCC0E6B412}">
      <dsp:nvSpPr>
        <dsp:cNvPr id="0" name=""/>
        <dsp:cNvSpPr/>
      </dsp:nvSpPr>
      <dsp:spPr>
        <a:xfrm>
          <a:off x="2424568" y="1462765"/>
          <a:ext cx="1815083" cy="1591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Should we target </a:t>
          </a:r>
          <a:r>
            <a:rPr lang="en-US" sz="1400" b="1" kern="1200"/>
            <a:t>service improvements</a:t>
          </a:r>
          <a:r>
            <a:rPr lang="en-US" sz="1400" kern="1200"/>
            <a:t> (e.g., transit or rideshare coverage) in areas with longer average trip durations?</a:t>
          </a:r>
        </a:p>
      </dsp:txBody>
      <dsp:txXfrm>
        <a:off x="2424568" y="1462765"/>
        <a:ext cx="1815083" cy="1591027"/>
      </dsp:txXfrm>
    </dsp:sp>
    <dsp:sp modelId="{E7371923-6E4B-4A18-8908-CEC4BD5131AE}">
      <dsp:nvSpPr>
        <dsp:cNvPr id="0" name=""/>
        <dsp:cNvSpPr/>
      </dsp:nvSpPr>
      <dsp:spPr>
        <a:xfrm>
          <a:off x="3897183" y="714047"/>
          <a:ext cx="342468" cy="342468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6A59B-BD17-4D61-955E-BE31FC466CA2}">
      <dsp:nvSpPr>
        <dsp:cNvPr id="0" name=""/>
        <dsp:cNvSpPr/>
      </dsp:nvSpPr>
      <dsp:spPr>
        <a:xfrm rot="5400000">
          <a:off x="4848271" y="312221"/>
          <a:ext cx="1208244" cy="2010492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E6466-4C59-4E48-A9C9-3B9F691E5D98}">
      <dsp:nvSpPr>
        <dsp:cNvPr id="0" name=""/>
        <dsp:cNvSpPr/>
      </dsp:nvSpPr>
      <dsp:spPr>
        <a:xfrm>
          <a:off x="4646585" y="912925"/>
          <a:ext cx="1815083" cy="1591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we </a:t>
          </a:r>
          <a:r>
            <a:rPr lang="en-US" sz="1400" b="1" kern="1200"/>
            <a:t>optimize dispatch or resource allocation</a:t>
          </a:r>
          <a:r>
            <a:rPr lang="en-US" sz="1400" kern="1200"/>
            <a:t> based on highly local vs. outbound trip behaviors?</a:t>
          </a:r>
        </a:p>
      </dsp:txBody>
      <dsp:txXfrm>
        <a:off x="4646585" y="912925"/>
        <a:ext cx="1815083" cy="1591027"/>
      </dsp:txXfrm>
    </dsp:sp>
    <dsp:sp modelId="{206B2667-8505-4C1D-817A-03DD615AF822}">
      <dsp:nvSpPr>
        <dsp:cNvPr id="0" name=""/>
        <dsp:cNvSpPr/>
      </dsp:nvSpPr>
      <dsp:spPr>
        <a:xfrm>
          <a:off x="6119200" y="164206"/>
          <a:ext cx="342468" cy="342468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F02173-FAAE-4EA4-B95C-9A62FC1BD4CF}">
      <dsp:nvSpPr>
        <dsp:cNvPr id="0" name=""/>
        <dsp:cNvSpPr/>
      </dsp:nvSpPr>
      <dsp:spPr>
        <a:xfrm rot="5400000">
          <a:off x="7070288" y="-237618"/>
          <a:ext cx="1208244" cy="2010492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F3C8B-E188-4EF0-837B-9AF62E57E86B}">
      <dsp:nvSpPr>
        <dsp:cNvPr id="0" name=""/>
        <dsp:cNvSpPr/>
      </dsp:nvSpPr>
      <dsp:spPr>
        <a:xfrm>
          <a:off x="6868602" y="363085"/>
          <a:ext cx="1815083" cy="1591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</a:t>
          </a:r>
          <a:r>
            <a:rPr lang="en-US" sz="1400" b="1" kern="1200"/>
            <a:t>socioeconomic or geographical features explain why</a:t>
          </a:r>
          <a:r>
            <a:rPr lang="en-US" sz="1400" kern="1200"/>
            <a:t> some areas generate shorter vs. longer trips?</a:t>
          </a:r>
        </a:p>
      </dsp:txBody>
      <dsp:txXfrm>
        <a:off x="6868602" y="363085"/>
        <a:ext cx="1815083" cy="15910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FE980-B2B0-4E78-AFD5-9A431F09E41E}">
      <dsp:nvSpPr>
        <dsp:cNvPr id="0" name=""/>
        <dsp:cNvSpPr/>
      </dsp:nvSpPr>
      <dsp:spPr>
        <a:xfrm>
          <a:off x="1084873" y="509520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CF3C6-2B50-47B9-921B-C77734454A40}">
      <dsp:nvSpPr>
        <dsp:cNvPr id="0" name=""/>
        <dsp:cNvSpPr/>
      </dsp:nvSpPr>
      <dsp:spPr>
        <a:xfrm>
          <a:off x="3080" y="1792696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100" kern="1200"/>
            <a:t>Pricing Strategy</a:t>
          </a:r>
          <a:endParaRPr lang="en-US" sz="2100" kern="1200"/>
        </a:p>
      </dsp:txBody>
      <dsp:txXfrm>
        <a:off x="3080" y="1792696"/>
        <a:ext cx="3328593" cy="499289"/>
      </dsp:txXfrm>
    </dsp:sp>
    <dsp:sp modelId="{5DA70926-7CD0-4383-87C3-17D924DC61D7}">
      <dsp:nvSpPr>
        <dsp:cNvPr id="0" name=""/>
        <dsp:cNvSpPr/>
      </dsp:nvSpPr>
      <dsp:spPr>
        <a:xfrm>
          <a:off x="3080" y="2346947"/>
          <a:ext cx="3328593" cy="910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Distance-based efficiency</a:t>
          </a:r>
          <a:endParaRPr lang="en-US" sz="1600" kern="120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Short trip premium</a:t>
          </a:r>
          <a:endParaRPr lang="en-US" sz="1600" kern="120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Surge pricing impact</a:t>
          </a:r>
          <a:endParaRPr lang="en-US" sz="1600" kern="1200"/>
        </a:p>
      </dsp:txBody>
      <dsp:txXfrm>
        <a:off x="3080" y="2346947"/>
        <a:ext cx="3328593" cy="910670"/>
      </dsp:txXfrm>
    </dsp:sp>
    <dsp:sp modelId="{6BC7AD35-75C7-4F49-BA9C-249E7E465CF6}">
      <dsp:nvSpPr>
        <dsp:cNvPr id="0" name=""/>
        <dsp:cNvSpPr/>
      </dsp:nvSpPr>
      <dsp:spPr>
        <a:xfrm>
          <a:off x="4995971" y="509520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3E7BD-9DF0-43FE-9E4D-0EE5DA7269D4}">
      <dsp:nvSpPr>
        <dsp:cNvPr id="0" name=""/>
        <dsp:cNvSpPr/>
      </dsp:nvSpPr>
      <dsp:spPr>
        <a:xfrm>
          <a:off x="3914178" y="1792696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100" kern="1200"/>
            <a:t>Operational Insights</a:t>
          </a:r>
          <a:endParaRPr lang="en-US" sz="2100" kern="1200"/>
        </a:p>
      </dsp:txBody>
      <dsp:txXfrm>
        <a:off x="3914178" y="1792696"/>
        <a:ext cx="3328593" cy="499289"/>
      </dsp:txXfrm>
    </dsp:sp>
    <dsp:sp modelId="{0F9523C7-0898-456A-A6E3-D99E90AD9527}">
      <dsp:nvSpPr>
        <dsp:cNvPr id="0" name=""/>
        <dsp:cNvSpPr/>
      </dsp:nvSpPr>
      <dsp:spPr>
        <a:xfrm>
          <a:off x="3914178" y="2346947"/>
          <a:ext cx="3328593" cy="910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Trip duration sweet spot</a:t>
          </a:r>
          <a:endParaRPr lang="en-US" sz="1600" kern="120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Pricing transparency</a:t>
          </a:r>
          <a:endParaRPr lang="en-US" sz="1600" kern="120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Market segmentation</a:t>
          </a:r>
          <a:endParaRPr lang="en-US" sz="1600" kern="1200"/>
        </a:p>
      </dsp:txBody>
      <dsp:txXfrm>
        <a:off x="3914178" y="2346947"/>
        <a:ext cx="3328593" cy="910670"/>
      </dsp:txXfrm>
    </dsp:sp>
    <dsp:sp modelId="{CF21A645-A268-4324-8DA3-9BB42C61649B}">
      <dsp:nvSpPr>
        <dsp:cNvPr id="0" name=""/>
        <dsp:cNvSpPr/>
      </dsp:nvSpPr>
      <dsp:spPr>
        <a:xfrm>
          <a:off x="8907068" y="509520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DCC9B-C01C-4FEC-B7DA-312F2D83D388}">
      <dsp:nvSpPr>
        <dsp:cNvPr id="0" name=""/>
        <dsp:cNvSpPr/>
      </dsp:nvSpPr>
      <dsp:spPr>
        <a:xfrm>
          <a:off x="7825275" y="1792696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100" kern="1200"/>
            <a:t>Data Quality Observations</a:t>
          </a:r>
          <a:endParaRPr lang="en-US" sz="2100" kern="1200"/>
        </a:p>
      </dsp:txBody>
      <dsp:txXfrm>
        <a:off x="7825275" y="1792696"/>
        <a:ext cx="3328593" cy="499289"/>
      </dsp:txXfrm>
    </dsp:sp>
    <dsp:sp modelId="{11B92290-49E9-4C96-9B39-583B34AB83B4}">
      <dsp:nvSpPr>
        <dsp:cNvPr id="0" name=""/>
        <dsp:cNvSpPr/>
      </dsp:nvSpPr>
      <dsp:spPr>
        <a:xfrm>
          <a:off x="7825275" y="2346947"/>
          <a:ext cx="3328593" cy="910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Outlier Management</a:t>
          </a:r>
          <a:endParaRPr lang="en-US" sz="1600" kern="120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Missing values</a:t>
          </a:r>
          <a:endParaRPr lang="en-US" sz="1600" kern="120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Skewed distribution</a:t>
          </a:r>
          <a:endParaRPr lang="en-US" sz="1600" kern="1200"/>
        </a:p>
      </dsp:txBody>
      <dsp:txXfrm>
        <a:off x="7825275" y="2346947"/>
        <a:ext cx="3328593" cy="910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847EF-A157-4DAB-8E80-B0B6BAA9EE5A}" type="datetimeFigureOut">
              <a:rPr lang="de-DE" smtClean="0"/>
              <a:t>15.07.25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E2722-657A-4F53-B977-E9A7D862899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1721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2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6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3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6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9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7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7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2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5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3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Ein Bild, das draußen, Himmel, Stadtzentrum, Mischnutzung enthält.&#10;&#10;KI-generierte Inhalte können fehlerhaft sein.">
            <a:extLst>
              <a:ext uri="{FF2B5EF4-FFF2-40B4-BE49-F238E27FC236}">
                <a16:creationId xmlns:a16="http://schemas.microsoft.com/office/drawing/2014/main" id="{BA80EBF7-D404-1BDD-A894-1976BD56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290929-D6EB-C71D-AE1E-0C0044B56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700" dirty="0" err="1">
                <a:solidFill>
                  <a:srgbClr val="FFFFFF"/>
                </a:solidFill>
              </a:rPr>
              <a:t>Predicting</a:t>
            </a:r>
            <a:r>
              <a:rPr lang="de-DE" sz="4700" dirty="0">
                <a:solidFill>
                  <a:srgbClr val="FFFFFF"/>
                </a:solidFill>
              </a:rPr>
              <a:t> </a:t>
            </a:r>
            <a:r>
              <a:rPr lang="de-DE" sz="4700" dirty="0" err="1">
                <a:solidFill>
                  <a:srgbClr val="FFFFFF"/>
                </a:solidFill>
              </a:rPr>
              <a:t>trip</a:t>
            </a:r>
            <a:r>
              <a:rPr lang="de-DE" sz="4700" dirty="0">
                <a:solidFill>
                  <a:srgbClr val="FFFFFF"/>
                </a:solidFill>
              </a:rPr>
              <a:t> </a:t>
            </a:r>
            <a:r>
              <a:rPr lang="de-DE" sz="4700" dirty="0" err="1">
                <a:solidFill>
                  <a:srgbClr val="FFFFFF"/>
                </a:solidFill>
              </a:rPr>
              <a:t>duration</a:t>
            </a:r>
            <a:r>
              <a:rPr lang="de-DE" sz="4700" dirty="0">
                <a:solidFill>
                  <a:srgbClr val="FFFFFF"/>
                </a:solidFill>
              </a:rPr>
              <a:t> </a:t>
            </a:r>
            <a:r>
              <a:rPr lang="de-DE" sz="4700" dirty="0" err="1">
                <a:solidFill>
                  <a:srgbClr val="FFFFFF"/>
                </a:solidFill>
              </a:rPr>
              <a:t>from</a:t>
            </a:r>
            <a:r>
              <a:rPr lang="de-DE" sz="4700" dirty="0">
                <a:solidFill>
                  <a:srgbClr val="FFFFFF"/>
                </a:solidFill>
              </a:rPr>
              <a:t> </a:t>
            </a:r>
            <a:r>
              <a:rPr lang="de-DE" sz="4700" dirty="0" err="1">
                <a:solidFill>
                  <a:srgbClr val="FFFFFF"/>
                </a:solidFill>
              </a:rPr>
              <a:t>ride-hailing</a:t>
            </a:r>
            <a:r>
              <a:rPr lang="de-DE" sz="4700" dirty="0">
                <a:solidFill>
                  <a:srgbClr val="FFFFFF"/>
                </a:solidFill>
              </a:rPr>
              <a:t> </a:t>
            </a:r>
            <a:r>
              <a:rPr lang="de-DE" sz="4700" dirty="0" err="1">
                <a:solidFill>
                  <a:srgbClr val="FFFFFF"/>
                </a:solidFill>
              </a:rPr>
              <a:t>data</a:t>
            </a:r>
            <a:r>
              <a:rPr lang="de-DE" sz="4700" dirty="0">
                <a:solidFill>
                  <a:srgbClr val="FFFFFF"/>
                </a:solidFill>
              </a:rPr>
              <a:t> in Chicago, 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1A7B9E-A8CA-0C23-25F1-DC9F06FA2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Team 4</a:t>
            </a:r>
            <a:br>
              <a:rPr lang="de-DE"/>
            </a:br>
            <a:r>
              <a:rPr lang="de-DE">
                <a:solidFill>
                  <a:srgbClr val="FFFFFF"/>
                </a:solidFill>
              </a:rPr>
              <a:t>Louis, Malak, Lena and Eero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1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979A9-B2E5-845F-B0DF-CD1FDF5E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 Exploration</a:t>
            </a:r>
          </a:p>
        </p:txBody>
      </p:sp>
      <p:graphicFrame>
        <p:nvGraphicFramePr>
          <p:cNvPr id="4" name="Inhaltsplatzhalter 2">
            <a:extLst>
              <a:ext uri="{FF2B5EF4-FFF2-40B4-BE49-F238E27FC236}">
                <a16:creationId xmlns:a16="http://schemas.microsoft.com/office/drawing/2014/main" id="{A3633A03-78F4-AA11-AE30-902E2161A6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588393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39566DD-9855-C34F-5385-C9905F6B3A7E}"/>
              </a:ext>
            </a:extLst>
          </p:cNvPr>
          <p:cNvSpPr/>
          <p:nvPr/>
        </p:nvSpPr>
        <p:spPr>
          <a:xfrm>
            <a:off x="10166545" y="5822440"/>
            <a:ext cx="450366" cy="30304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285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EF4791-0080-C27F-F728-DE5FB7EB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000"/>
              <a:t>Various graphs regarding trip duration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2FBEB44F-DCF0-8BCD-7081-A9EC07D35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en-US" dirty="0"/>
              <a:t>Mean: 16 minutes</a:t>
            </a:r>
          </a:p>
          <a:p>
            <a:r>
              <a:rPr lang="en-US" dirty="0"/>
              <a:t>Median: 12.6 minutes</a:t>
            </a:r>
          </a:p>
          <a:p>
            <a:r>
              <a:rPr lang="en-US" dirty="0"/>
              <a:t>Distribution heavily right-skewed</a:t>
            </a:r>
          </a:p>
          <a:p>
            <a:r>
              <a:rPr lang="en-US" dirty="0"/>
              <a:t>Most trips between 4-16 minutes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FD14F0-EADE-C0C2-0734-342C9F04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0" r="-2" b="-2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9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F4DF13-0DCD-8CF7-4E0F-386DC8DD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4E36BBB-7973-4E15-DFAA-BF60C908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000"/>
              <a:t>Trip distance vs. </a:t>
            </a:r>
            <a:br>
              <a:rPr lang="de-DE" sz="4000"/>
            </a:br>
            <a:r>
              <a:rPr lang="de-DE" sz="4000"/>
              <a:t>Trip duration analysis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B4D313C-0710-8838-E0FA-610DFCAC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Positive correlation with high variability</a:t>
            </a:r>
          </a:p>
          <a:p>
            <a:pPr>
              <a:lnSpc>
                <a:spcPct val="100000"/>
              </a:lnSpc>
            </a:pPr>
            <a:r>
              <a:rPr lang="en-US" dirty="0"/>
              <a:t>Frequent delays relative to distance</a:t>
            </a:r>
          </a:p>
          <a:p>
            <a:pPr>
              <a:lnSpc>
                <a:spcPct val="100000"/>
              </a:lnSpc>
            </a:pPr>
            <a:r>
              <a:rPr lang="en-US" dirty="0"/>
              <a:t>Speed  distribution reflects urban conditions</a:t>
            </a:r>
          </a:p>
          <a:p>
            <a:pPr>
              <a:lnSpc>
                <a:spcPct val="100000"/>
              </a:lnSpc>
            </a:pPr>
            <a:r>
              <a:rPr lang="en-US" dirty="0"/>
              <a:t>Distribution consistency confirms data quality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CA75ED4-3D28-7B8E-8477-31752238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0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4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F4DF13-0DCD-8CF7-4E0F-386DC8DD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4102887-1FA5-DDA2-AB1C-ECC35C58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3400"/>
              <a:t>Strategic takeaways for stakeholders via spatial analysis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91F5BD4C-2E33-25B2-99C8-39DC598AA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en-US" dirty="0"/>
              <a:t>Commuter Zones (12&amp;18)</a:t>
            </a:r>
          </a:p>
          <a:p>
            <a:r>
              <a:rPr lang="en-US" dirty="0"/>
              <a:t>Peripheral Areas (76&amp;56)</a:t>
            </a:r>
          </a:p>
          <a:p>
            <a:r>
              <a:rPr lang="en-US" dirty="0"/>
              <a:t>Short-Trip Neighborhoods (41,37,42)</a:t>
            </a:r>
          </a:p>
          <a:p>
            <a:r>
              <a:rPr lang="en-US" dirty="0"/>
              <a:t>       Service Planning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289AA8C-D6DC-ADBA-BDE5-29D8C9C2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4" r="1" b="1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74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C26441-615B-5838-68BA-1E8BF177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400"/>
              <a:t>Insights from Top 15 community areas by trip count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A40F21-4EC5-8922-5F52-A4BAF6B8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45" r="-2" b="-2"/>
          <a:stretch>
            <a:fillRect/>
          </a:stretch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0642E5-13D5-A403-A2A5-45AFF7873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488" y="3538728"/>
            <a:ext cx="3200400" cy="2816352"/>
          </a:xfrm>
        </p:spPr>
        <p:txBody>
          <a:bodyPr>
            <a:normAutofit/>
          </a:bodyPr>
          <a:lstStyle/>
          <a:p>
            <a:r>
              <a:rPr lang="en-US"/>
              <a:t>Busy areas (8,28,32)</a:t>
            </a:r>
          </a:p>
          <a:p>
            <a:r>
              <a:rPr lang="en-US"/>
              <a:t>Range of trip duration</a:t>
            </a:r>
          </a:p>
          <a:p>
            <a:r>
              <a:rPr lang="en-US"/>
              <a:t>Statistical anomalies (41&amp;76)</a:t>
            </a:r>
          </a:p>
        </p:txBody>
      </p:sp>
    </p:spTree>
    <p:extLst>
      <p:ext uri="{BB962C8B-B14F-4D97-AF65-F5344CB8AC3E}">
        <p14:creationId xmlns:p14="http://schemas.microsoft.com/office/powerpoint/2010/main" val="249736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9DB482-5910-36F2-CC4D-414137E9C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de-DE" sz="3600"/>
              <a:t>Stakeholder Reflections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C263087-6213-11A8-E569-D54F602130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85412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49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BB320-0D04-6C97-0E76-4B1CEFA45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5E5B40-72AD-9227-68AC-85553C48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de-DE" sz="4000"/>
              <a:t>Financial Analysis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0DB798-3BCF-0844-888D-2B614EDF0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en-US" dirty="0"/>
              <a:t>Strong positive correlation between trip duration and fare</a:t>
            </a:r>
          </a:p>
          <a:p>
            <a:r>
              <a:rPr lang="en-US" dirty="0"/>
              <a:t>Efficiency gains per-mile</a:t>
            </a:r>
          </a:p>
          <a:p>
            <a:r>
              <a:rPr lang="en-US" dirty="0"/>
              <a:t>Charge Clustering</a:t>
            </a:r>
          </a:p>
          <a:p>
            <a:r>
              <a:rPr lang="en-US" dirty="0"/>
              <a:t>Independent additional charges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81DCFE-FBAA-3A81-62E6-097D196151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61" r="-2" b="-2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7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59F961-4E9C-7919-D799-633ED052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de-DE"/>
              <a:t>Possible Business Implications for Stakeholders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BC978AF-37CE-B898-ED3B-37ABDB810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14964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4468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A027A2-0D10-B88B-3A7C-2453DF45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de-DE"/>
              <a:t>Data Cleaning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72FCE27-16AB-4BAF-80F9-FB9B35B4D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744902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7878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2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F96137-C554-92BF-4790-B4559B64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de-DE"/>
              <a:t>Feature Engineering</a:t>
            </a:r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BFE57E4-99F6-D902-978F-898A8ACAAF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812724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8843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DD7D0-20DC-24EE-ECDD-53C3B97B4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51B095-6D51-CBB9-C21F-93F1ABCAB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2A296A-AE3C-EA72-EF1A-C8323C8B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28853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29E18-2D6A-15DB-39B3-29E1D90BD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2976" y="611650"/>
            <a:ext cx="614476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EEEA1A-791B-C334-CD30-E56E1A23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5376672"/>
          </a:xfrm>
        </p:spPr>
        <p:txBody>
          <a:bodyPr>
            <a:normAutofit/>
          </a:bodyPr>
          <a:lstStyle/>
          <a:p>
            <a:r>
              <a:rPr lang="de-DE"/>
              <a:t>Business Understanding</a:t>
            </a:r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E46AC5E1-9142-CDA4-F2A2-682F5E393B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22976" y="1042416"/>
          <a:ext cx="6144768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68605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BD0029-CBBA-B002-0AED-5A682654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352544" cy="2148840"/>
          </a:xfrm>
        </p:spPr>
        <p:txBody>
          <a:bodyPr>
            <a:normAutofit/>
          </a:bodyPr>
          <a:lstStyle/>
          <a:p>
            <a:r>
              <a:rPr lang="de-DE" dirty="0"/>
              <a:t>Final Feature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02096-1595-4623-A834-A4ED6F90DD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918823"/>
              </p:ext>
            </p:extLst>
          </p:nvPr>
        </p:nvGraphicFramePr>
        <p:xfrm>
          <a:off x="1773555" y="2619163"/>
          <a:ext cx="8641842" cy="3730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27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1A68AA-DE86-37C0-3F12-EE86D56C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de-DE" sz="3600" dirty="0"/>
              <a:t>Final Feature </a:t>
            </a:r>
            <a:r>
              <a:rPr lang="de-DE" sz="3600" dirty="0" err="1"/>
              <a:t>Selection</a:t>
            </a:r>
            <a:r>
              <a:rPr lang="de-DE" sz="3600" dirty="0"/>
              <a:t> - Coding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85157E8-8485-2134-4867-2C76568C2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2623963"/>
            <a:ext cx="6281928" cy="3722041"/>
          </a:xfrm>
          <a:prstGeom prst="rect">
            <a:avLst/>
          </a:prstGeom>
        </p:spPr>
      </p:pic>
      <p:graphicFrame>
        <p:nvGraphicFramePr>
          <p:cNvPr id="18" name="Content Placeholder 8">
            <a:extLst>
              <a:ext uri="{FF2B5EF4-FFF2-40B4-BE49-F238E27FC236}">
                <a16:creationId xmlns:a16="http://schemas.microsoft.com/office/drawing/2014/main" id="{4901B19F-AE3E-5EDA-9C9B-7331AEE1B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313313"/>
              </p:ext>
            </p:extLst>
          </p:nvPr>
        </p:nvGraphicFramePr>
        <p:xfrm>
          <a:off x="7507224" y="1088136"/>
          <a:ext cx="416052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0377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7E2C8A-A7B8-2B04-F3A4-0EAD6560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de-DE" dirty="0"/>
              <a:t>Post-</a:t>
            </a:r>
            <a:r>
              <a:rPr lang="de-DE" dirty="0" err="1"/>
              <a:t>Prep</a:t>
            </a:r>
            <a:r>
              <a:rPr lang="de-DE" dirty="0"/>
              <a:t> EDA &amp; </a:t>
            </a:r>
            <a:r>
              <a:rPr lang="de-DE" dirty="0" err="1"/>
              <a:t>Visualizations</a:t>
            </a:r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Inhaltsplatzhalter 2">
            <a:extLst>
              <a:ext uri="{FF2B5EF4-FFF2-40B4-BE49-F238E27FC236}">
                <a16:creationId xmlns:a16="http://schemas.microsoft.com/office/drawing/2014/main" id="{C020C5AD-07C9-AC13-F788-25FB23D3A8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661287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984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6BF990-8F9B-962D-6B17-715BE3DA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600"/>
              <a:t>Basic Temporal Analysis of Trip duration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A67FB9-6E49-F608-E1C1-B0A00894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488" y="3614928"/>
            <a:ext cx="3200400" cy="28163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Peak hour congestion (4pm&amp;7am)</a:t>
            </a:r>
          </a:p>
          <a:p>
            <a:pPr>
              <a:lnSpc>
                <a:spcPct val="100000"/>
              </a:lnSpc>
            </a:pPr>
            <a:r>
              <a:rPr lang="en-US" dirty="0"/>
              <a:t>Increasing demand over the day</a:t>
            </a:r>
          </a:p>
          <a:p>
            <a:pPr>
              <a:lnSpc>
                <a:spcPct val="100000"/>
              </a:lnSpc>
            </a:pPr>
            <a:r>
              <a:rPr lang="en-US" dirty="0"/>
              <a:t>Weekday vs. weekend patterns</a:t>
            </a:r>
          </a:p>
          <a:p>
            <a:pPr>
              <a:lnSpc>
                <a:spcPct val="100000"/>
              </a:lnSpc>
            </a:pPr>
            <a:r>
              <a:rPr lang="en-US" dirty="0"/>
              <a:t>Seasonal Variation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21ADF8A-9937-8E29-0C3C-45A1764C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657369"/>
            <a:ext cx="7443507" cy="54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8CA95-57A8-FBE4-872C-76BBABD4E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AE2017F-C4F8-A9B8-E2A5-C72C6BE46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A1E72F-C747-3B0C-94BC-3CE46C81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1089258"/>
            <a:ext cx="3200400" cy="22726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600" dirty="0" err="1"/>
              <a:t>Seasonal</a:t>
            </a:r>
            <a:r>
              <a:rPr lang="de-DE" sz="3600" dirty="0"/>
              <a:t> </a:t>
            </a:r>
            <a:r>
              <a:rPr lang="de-DE" sz="3600" dirty="0" err="1"/>
              <a:t>Insights</a:t>
            </a:r>
            <a:endParaRPr lang="de-DE" sz="36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B36CDFD-1795-27F3-FDE4-58BC18ACD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506FC5-9824-4FED-10B2-25AFE815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488" y="3614928"/>
            <a:ext cx="3200400" cy="28163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Higher demand and longer trips during summer</a:t>
            </a:r>
          </a:p>
          <a:p>
            <a:pPr>
              <a:lnSpc>
                <a:spcPct val="100000"/>
              </a:lnSpc>
            </a:pPr>
            <a:r>
              <a:rPr lang="en-US" dirty="0"/>
              <a:t>Stronger peak hours during summer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Seasonal marketing and off-season opportunities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B32847B-34EF-CEDE-52DA-EFEBC25B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657369"/>
            <a:ext cx="7440087" cy="5476731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BE4F3E8-9166-02F2-6A4D-F9BFF0C24BFA}"/>
              </a:ext>
            </a:extLst>
          </p:cNvPr>
          <p:cNvSpPr/>
          <p:nvPr/>
        </p:nvSpPr>
        <p:spPr>
          <a:xfrm>
            <a:off x="8826695" y="5018469"/>
            <a:ext cx="241105" cy="2139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69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07AF8-E7AA-47C4-DA5F-1FF260CEE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88CC3B-47BF-B244-70E1-1B124603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chemeClr val="tx2"/>
                </a:solidFill>
              </a:rPr>
              <a:t>Correlation Insights:</a:t>
            </a:r>
            <a:br>
              <a:rPr lang="en-US" sz="4100">
                <a:solidFill>
                  <a:schemeClr val="tx2"/>
                </a:solidFill>
              </a:rPr>
            </a:br>
            <a:r>
              <a:rPr lang="en-US" sz="4100">
                <a:solidFill>
                  <a:schemeClr val="tx2"/>
                </a:solidFill>
              </a:rPr>
              <a:t>Weather vs. </a:t>
            </a:r>
            <a:br>
              <a:rPr lang="en-US" sz="4100">
                <a:solidFill>
                  <a:schemeClr val="tx2"/>
                </a:solidFill>
              </a:rPr>
            </a:br>
            <a:r>
              <a:rPr lang="en-US" sz="4100">
                <a:solidFill>
                  <a:schemeClr val="tx2"/>
                </a:solidFill>
              </a:rPr>
              <a:t>Trip duration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4AF8D8-9B48-CA24-8428-F1C72E96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4406871"/>
            <a:ext cx="3465681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Weather variables show very weak linear relationships with trip duration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1BF8D0-95E6-4DD6-1F1C-F3E25EC1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24" y="657369"/>
            <a:ext cx="5501110" cy="564216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92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FA288-24E8-D583-1BD7-FD3D8575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de-DE"/>
              <a:t>Modeling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6B4CFE74-27B1-1A0B-7344-A9343B3F1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675523"/>
              </p:ext>
            </p:extLst>
          </p:nvPr>
        </p:nvGraphicFramePr>
        <p:xfrm>
          <a:off x="1119981" y="2578100"/>
          <a:ext cx="9952038" cy="3301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410545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74461B-11F6-7701-1139-8056B7F7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3364992"/>
          </a:xfrm>
        </p:spPr>
        <p:txBody>
          <a:bodyPr>
            <a:normAutofit/>
          </a:bodyPr>
          <a:lstStyle/>
          <a:p>
            <a:r>
              <a:rPr lang="de-DE"/>
              <a:t>Evaluation Strategy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19ED3D0-1A21-EBFA-92D5-2AABF883F8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971702"/>
              </p:ext>
            </p:extLst>
          </p:nvPr>
        </p:nvGraphicFramePr>
        <p:xfrm>
          <a:off x="6096000" y="1165459"/>
          <a:ext cx="5580888" cy="4678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7909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F88A7-A17F-17F0-43FE-0F491BA96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A04D04-89A2-18A5-FBB5-3C37792A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05880"/>
            <a:ext cx="4754880" cy="1463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700"/>
              <a:t>Multiple Polynomial Linear Regression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8BB5B7F-E3F4-56F5-CDFD-D5DC88EEF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759889"/>
              </p:ext>
            </p:extLst>
          </p:nvPr>
        </p:nvGraphicFramePr>
        <p:xfrm>
          <a:off x="521208" y="1920007"/>
          <a:ext cx="5808394" cy="460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9991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E170D-5A15-949F-D9A4-C266D50F6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A25BE8-93A0-13CD-5C6A-BFDECC13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Multiple Polynomial Linear Regression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Inhaltsplatzhalter 29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28500841-2E72-F194-0A5F-32F25C2DE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9154" y="965741"/>
            <a:ext cx="7551931" cy="50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62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802B1-C6E7-437C-FCC6-DC660148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1DF13-59D5-6A0F-359A-A3E4866F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5376672"/>
          </a:xfrm>
        </p:spPr>
        <p:txBody>
          <a:bodyPr>
            <a:normAutofit/>
          </a:bodyPr>
          <a:lstStyle/>
          <a:p>
            <a:r>
              <a:rPr lang="de-DE"/>
              <a:t>Business Understanding</a:t>
            </a:r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3B39B6F6-4C1E-B08B-44A5-C1C28DBDE0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647407"/>
              </p:ext>
            </p:extLst>
          </p:nvPr>
        </p:nvGraphicFramePr>
        <p:xfrm>
          <a:off x="5522976" y="1042416"/>
          <a:ext cx="6144768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D20976C2-E0AD-958F-F49F-5622815B4A0B}"/>
              </a:ext>
            </a:extLst>
          </p:cNvPr>
          <p:cNvSpPr/>
          <p:nvPr/>
        </p:nvSpPr>
        <p:spPr>
          <a:xfrm>
            <a:off x="9811234" y="5903792"/>
            <a:ext cx="450366" cy="3030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020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3E5BE-4276-744A-509A-8B26652D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CCDA05-35E7-5D51-CA46-5E7C6477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9"/>
            <a:ext cx="6126480" cy="1643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Multiple Polynomial Linear Regression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4C7F386-A972-9ED7-C153-F0E509682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8379" y="610900"/>
            <a:ext cx="393922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Diagramm, Karte enthält.&#10;&#10;KI-generierte Inhalte können fehlerhaft sein.">
            <a:extLst>
              <a:ext uri="{FF2B5EF4-FFF2-40B4-BE49-F238E27FC236}">
                <a16:creationId xmlns:a16="http://schemas.microsoft.com/office/drawing/2014/main" id="{693C5273-0D28-145E-5A17-7BBBB36F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7" r="1" b="1"/>
          <a:stretch>
            <a:fillRect/>
          </a:stretch>
        </p:blipFill>
        <p:spPr>
          <a:xfrm>
            <a:off x="517871" y="2867025"/>
            <a:ext cx="11185082" cy="34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1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52C05B-9069-B968-66B2-01B28D56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de-DE" sz="3600"/>
              <a:t>Random Forest Regressor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EF87081-4FD2-B37B-0305-32FC36547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923929"/>
              </p:ext>
            </p:extLst>
          </p:nvPr>
        </p:nvGraphicFramePr>
        <p:xfrm>
          <a:off x="520700" y="2578100"/>
          <a:ext cx="10231676" cy="3934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8845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33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602A97-17DF-9DC4-917D-53C2AA5F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3364992"/>
          </a:xfrm>
        </p:spPr>
        <p:txBody>
          <a:bodyPr>
            <a:normAutofit/>
          </a:bodyPr>
          <a:lstStyle/>
          <a:p>
            <a:r>
              <a:rPr lang="de-DE" sz="3100"/>
              <a:t>Hyperparameter Tuning with RandomizedSearchCV</a:t>
            </a:r>
          </a:p>
        </p:txBody>
      </p:sp>
      <p:sp>
        <p:nvSpPr>
          <p:cNvPr id="62" name="Rectangle 35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37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Inhaltsplatzhalter 2">
            <a:extLst>
              <a:ext uri="{FF2B5EF4-FFF2-40B4-BE49-F238E27FC236}">
                <a16:creationId xmlns:a16="http://schemas.microsoft.com/office/drawing/2014/main" id="{26098ED5-BB33-B027-437F-25AA19879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532457"/>
              </p:ext>
            </p:extLst>
          </p:nvPr>
        </p:nvGraphicFramePr>
        <p:xfrm>
          <a:off x="5532120" y="978408"/>
          <a:ext cx="614476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0044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FC9B5-FDD5-28E3-9154-ADC17CFB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ACC45B-F5D3-F36D-69C5-94A0919F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Random Forest Regressor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Screenshot, Diagramm, Karte enthält.&#10;&#10;KI-generierte Inhalte können fehlerhaft sein.">
            <a:extLst>
              <a:ext uri="{FF2B5EF4-FFF2-40B4-BE49-F238E27FC236}">
                <a16:creationId xmlns:a16="http://schemas.microsoft.com/office/drawing/2014/main" id="{BC84C603-01AA-BD50-D53C-0585D71D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88" y="2516605"/>
            <a:ext cx="3972958" cy="3615392"/>
          </a:xfrm>
          <a:prstGeom prst="rect">
            <a:avLst/>
          </a:prstGeom>
        </p:spPr>
      </p:pic>
      <p:pic>
        <p:nvPicPr>
          <p:cNvPr id="6" name="Grafik 5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9847CF4-298E-AA6F-C111-5514A77A5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582" y="2516698"/>
            <a:ext cx="4355894" cy="3615392"/>
          </a:xfrm>
          <a:prstGeom prst="rect">
            <a:avLst/>
          </a:prstGeom>
        </p:spPr>
      </p:pic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8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hueOff val="0"/>
            <a:satOff val="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CD20CA-3EBF-D795-5B31-420A4054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5975845" cy="2759404"/>
          </a:xfrm>
        </p:spPr>
        <p:txBody>
          <a:bodyPr>
            <a:noAutofit/>
          </a:bodyPr>
          <a:lstStyle/>
          <a:p>
            <a:r>
              <a:rPr lang="en-US" sz="5400"/>
              <a:t>Evaluation of Trip Duration Prediction Models</a:t>
            </a:r>
            <a:endParaRPr lang="de-DE" sz="54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19" descr="Häkchen">
            <a:extLst>
              <a:ext uri="{FF2B5EF4-FFF2-40B4-BE49-F238E27FC236}">
                <a16:creationId xmlns:a16="http://schemas.microsoft.com/office/drawing/2014/main" id="{89A1FE53-E545-8F6C-01DC-C9C44EF1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2949" y="1605155"/>
            <a:ext cx="4439999" cy="44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5701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hueOff val="0"/>
            <a:satOff val="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440F2-D6A9-91A2-BEB1-7C99A477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 Performance Comparison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5F7F9B-CED4-E21B-706F-EF066E9D4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Random Forest Regressor </a:t>
            </a:r>
            <a:r>
              <a:rPr lang="de-DE" err="1"/>
              <a:t>Outperforms</a:t>
            </a:r>
            <a:r>
              <a:rPr lang="de-DE"/>
              <a:t> Linear Regression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 b="1"/>
              <a:t>Random Forest:</a:t>
            </a:r>
            <a:r>
              <a:rPr lang="de-DE"/>
              <a:t> Lower </a:t>
            </a:r>
            <a:r>
              <a:rPr lang="de-DE" err="1"/>
              <a:t>errors</a:t>
            </a:r>
            <a:r>
              <a:rPr lang="de-DE"/>
              <a:t> (RMSE, MAE) &amp; </a:t>
            </a:r>
            <a:r>
              <a:rPr lang="de-DE" err="1"/>
              <a:t>better</a:t>
            </a:r>
            <a:r>
              <a:rPr lang="de-DE"/>
              <a:t> fit (Higher R²)</a:t>
            </a:r>
          </a:p>
          <a:p>
            <a:r>
              <a:rPr lang="de-DE" err="1"/>
              <a:t>Visually</a:t>
            </a:r>
            <a:r>
              <a:rPr lang="de-DE"/>
              <a:t>, Random Forest </a:t>
            </a:r>
            <a:r>
              <a:rPr lang="de-DE" err="1"/>
              <a:t>shows</a:t>
            </a:r>
            <a:r>
              <a:rPr lang="de-DE"/>
              <a:t> </a:t>
            </a:r>
            <a:r>
              <a:rPr lang="de-DE" err="1"/>
              <a:t>tighter</a:t>
            </a:r>
            <a:r>
              <a:rPr lang="de-DE"/>
              <a:t> </a:t>
            </a:r>
            <a:r>
              <a:rPr lang="de-DE" err="1"/>
              <a:t>predictions</a:t>
            </a:r>
            <a:r>
              <a:rPr lang="de-DE"/>
              <a:t> &amp; </a:t>
            </a:r>
            <a:r>
              <a:rPr lang="de-DE" err="1"/>
              <a:t>better</a:t>
            </a:r>
            <a:r>
              <a:rPr lang="de-DE"/>
              <a:t> residual </a:t>
            </a:r>
            <a:r>
              <a:rPr lang="de-DE" err="1"/>
              <a:t>distribution</a:t>
            </a:r>
            <a:r>
              <a:rPr lang="de-DE"/>
              <a:t>.</a:t>
            </a:r>
          </a:p>
          <a:p>
            <a:pPr marL="0" indent="0">
              <a:buNone/>
            </a:pPr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022F2CC-8050-A474-8614-18BD75245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010834"/>
              </p:ext>
            </p:extLst>
          </p:nvPr>
        </p:nvGraphicFramePr>
        <p:xfrm>
          <a:off x="1654068" y="3349752"/>
          <a:ext cx="88838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966">
                  <a:extLst>
                    <a:ext uri="{9D8B030D-6E8A-4147-A177-3AD203B41FA5}">
                      <a16:colId xmlns:a16="http://schemas.microsoft.com/office/drawing/2014/main" val="584630955"/>
                    </a:ext>
                  </a:extLst>
                </a:gridCol>
                <a:gridCol w="2220966">
                  <a:extLst>
                    <a:ext uri="{9D8B030D-6E8A-4147-A177-3AD203B41FA5}">
                      <a16:colId xmlns:a16="http://schemas.microsoft.com/office/drawing/2014/main" val="2247111333"/>
                    </a:ext>
                  </a:extLst>
                </a:gridCol>
                <a:gridCol w="2220966">
                  <a:extLst>
                    <a:ext uri="{9D8B030D-6E8A-4147-A177-3AD203B41FA5}">
                      <a16:colId xmlns:a16="http://schemas.microsoft.com/office/drawing/2014/main" val="1157193875"/>
                    </a:ext>
                  </a:extLst>
                </a:gridCol>
                <a:gridCol w="2220966">
                  <a:extLst>
                    <a:ext uri="{9D8B030D-6E8A-4147-A177-3AD203B41FA5}">
                      <a16:colId xmlns:a16="http://schemas.microsoft.com/office/drawing/2014/main" val="157622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RMSE (min)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MAE (min)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R^2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8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Linear Regression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10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41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0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0F5479D-3958-93DF-09D5-32DB221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000" b="1"/>
              <a:t>Visual Comparison of Predictions</a:t>
            </a:r>
            <a:endParaRPr lang="de-DE" sz="40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8" name="Grafik 7" descr="Ein Bild, das Diagramm, Screenshot, Design enthält.&#10;&#10;Automatisch generierte Beschreibung">
            <a:extLst>
              <a:ext uri="{FF2B5EF4-FFF2-40B4-BE49-F238E27FC236}">
                <a16:creationId xmlns:a16="http://schemas.microsoft.com/office/drawing/2014/main" id="{EE2A31E9-F797-2E03-4C12-B01617CF3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556"/>
          <a:stretch>
            <a:fillRect/>
          </a:stretch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F22A76A-EF14-A0E5-E867-D2339DF26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488" y="3538728"/>
            <a:ext cx="3200400" cy="2816352"/>
          </a:xfrm>
        </p:spPr>
        <p:txBody>
          <a:bodyPr>
            <a:normAutofit/>
          </a:bodyPr>
          <a:lstStyle/>
          <a:p>
            <a:r>
              <a:rPr lang="de-DE" b="1" dirty="0" err="1"/>
              <a:t>Actual</a:t>
            </a:r>
            <a:r>
              <a:rPr lang="de-DE" b="1" dirty="0"/>
              <a:t> vs. </a:t>
            </a:r>
            <a:r>
              <a:rPr lang="de-DE" b="1" dirty="0" err="1"/>
              <a:t>Predicted</a:t>
            </a:r>
            <a:r>
              <a:rPr lang="de-DE" b="1" dirty="0"/>
              <a:t> </a:t>
            </a:r>
            <a:r>
              <a:rPr lang="de-DE" b="1" dirty="0" err="1"/>
              <a:t>Scatter</a:t>
            </a:r>
            <a:r>
              <a:rPr lang="de-DE" b="1" dirty="0"/>
              <a:t> Plots &amp; </a:t>
            </a:r>
            <a:r>
              <a:rPr lang="de-DE" b="1" dirty="0" err="1"/>
              <a:t>Residuals</a:t>
            </a:r>
            <a:endParaRPr lang="de-DE" dirty="0"/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The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performance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is</a:t>
            </a:r>
            <a:r>
              <a:rPr lang="de-DE" dirty="0">
                <a:effectLst/>
                <a:latin typeface="Helvetica Neue" panose="02000503000000020004" pitchFamily="2" charset="0"/>
              </a:rPr>
              <a:t> also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visually</a:t>
            </a:r>
            <a:r>
              <a:rPr lang="de-DE" dirty="0">
                <a:effectLst/>
                <a:latin typeface="Helvetica Neue" panose="02000503000000020004" pitchFamily="2" charset="0"/>
              </a:rPr>
              <a:t> evident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3203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396D861-75A8-E713-7AC1-1D3B1382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de-DE" sz="4000"/>
              <a:t>Feature Importance - Key Differences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A68C0B06-2C52-F91D-D81B-E66F279CC0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3788790"/>
              </p:ext>
            </p:extLst>
          </p:nvPr>
        </p:nvGraphicFramePr>
        <p:xfrm>
          <a:off x="4389120" y="978408"/>
          <a:ext cx="7306056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182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2C416D64-0A89-9FBB-35DD-A45EE0DB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889" y="497392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D8DA1A36-3ADE-DB16-B245-042EFC374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" r="-2" b="573"/>
          <a:stretch>
            <a:fillRect/>
          </a:stretch>
        </p:blipFill>
        <p:spPr>
          <a:xfrm>
            <a:off x="517871" y="839336"/>
            <a:ext cx="8740538" cy="55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1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040C33-54A1-5777-5C50-F7594688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b="1"/>
              <a:t>Feature Importance - Top Drivers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Grafik 4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39F0016D-ACA3-159C-7D9A-CEA2442F2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7" y="2875239"/>
            <a:ext cx="6281928" cy="347076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C92A58-D344-38B5-A1AC-27C7F4C03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>
            <a:normAutofit/>
          </a:bodyPr>
          <a:lstStyle/>
          <a:p>
            <a:r>
              <a:rPr lang="de-DE" b="1" dirty="0"/>
              <a:t>Both Models Highlight </a:t>
            </a:r>
            <a:r>
              <a:rPr lang="de-DE" b="1" dirty="0" err="1">
                <a:cs typeface="Consolas" panose="020B0609020204030204" pitchFamily="49" charset="0"/>
              </a:rPr>
              <a:t>trip_miles</a:t>
            </a:r>
            <a:r>
              <a:rPr lang="de-DE" b="1" dirty="0">
                <a:cs typeface="Consolas" panose="020B0609020204030204" pitchFamily="49" charset="0"/>
              </a:rPr>
              <a:t> </a:t>
            </a:r>
            <a:r>
              <a:rPr lang="de-DE" b="1" dirty="0"/>
              <a:t>and </a:t>
            </a:r>
            <a:r>
              <a:rPr lang="de-DE" b="1" dirty="0" err="1">
                <a:cs typeface="Consolas" panose="020B0609020204030204" pitchFamily="49" charset="0"/>
              </a:rPr>
              <a:t>fare</a:t>
            </a:r>
            <a:endParaRPr lang="de-DE" b="1" dirty="0">
              <a:cs typeface="Consolas" panose="020B0609020204030204" pitchFamily="49" charset="0"/>
            </a:endParaRPr>
          </a:p>
          <a:p>
            <a:r>
              <a:rPr lang="de-DE" b="1" dirty="0"/>
              <a:t>Random Forest:</a:t>
            </a:r>
            <a:r>
              <a:rPr lang="de-DE" dirty="0"/>
              <a:t> </a:t>
            </a:r>
            <a:r>
              <a:rPr lang="de-DE" dirty="0" err="1">
                <a:cs typeface="Consolas" panose="020B0609020204030204" pitchFamily="49" charset="0"/>
              </a:rPr>
              <a:t>trip_miles</a:t>
            </a:r>
            <a:r>
              <a:rPr lang="de-DE" dirty="0">
                <a:cs typeface="Consolas" panose="020B0609020204030204" pitchFamily="49" charset="0"/>
              </a:rPr>
              <a:t> </a:t>
            </a:r>
            <a:r>
              <a:rPr lang="de-DE" dirty="0"/>
              <a:t>and </a:t>
            </a:r>
            <a:r>
              <a:rPr lang="de-DE" dirty="0" err="1">
                <a:cs typeface="Consolas" panose="020B0609020204030204" pitchFamily="49" charset="0"/>
              </a:rPr>
              <a:t>fare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overwhelmingly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(</a:t>
            </a:r>
            <a:r>
              <a:rPr lang="de-DE" b="1" dirty="0"/>
              <a:t>72</a:t>
            </a:r>
            <a:r>
              <a:rPr lang="de-DE" dirty="0"/>
              <a:t>% </a:t>
            </a:r>
            <a:r>
              <a:rPr lang="de-DE" dirty="0" err="1"/>
              <a:t>combined</a:t>
            </a:r>
            <a:r>
              <a:rPr lang="de-DE" dirty="0"/>
              <a:t>).</a:t>
            </a:r>
          </a:p>
          <a:p>
            <a:r>
              <a:rPr lang="de-DE" dirty="0" err="1"/>
              <a:t>additional_charges</a:t>
            </a:r>
            <a:r>
              <a:rPr lang="de-DE" dirty="0"/>
              <a:t> and </a:t>
            </a:r>
            <a:r>
              <a:rPr lang="de-DE" dirty="0" err="1"/>
              <a:t>hour</a:t>
            </a:r>
            <a:r>
              <a:rPr lang="de-DE" dirty="0"/>
              <a:t> also </a:t>
            </a:r>
            <a:r>
              <a:rPr lang="de-DE" dirty="0" err="1"/>
              <a:t>significant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46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B6A7A-11A7-0BBB-5253-70E77A01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C2924962-7211-B343-EE74-57018A893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C8777B-B6FA-EA65-DE6B-105841DC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de-DE"/>
              <a:t>Stakeholder Analysis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98F9BFD5-3ED4-D96A-817E-2B84E454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C450B59-A36C-422E-5EA5-6E3B26039C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654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hueOff val="0"/>
            <a:satOff val="0"/>
            <a:lumOff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9334B-0953-BA0E-55D4-10E66E36F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E80BE-46A0-847F-811F-FAC6614E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>
            <a:normAutofit/>
          </a:bodyPr>
          <a:lstStyle/>
          <a:p>
            <a:r>
              <a:rPr lang="de-DE"/>
              <a:t>Model </a:t>
            </a:r>
            <a:r>
              <a:rPr lang="de-DE" err="1"/>
              <a:t>Selection</a:t>
            </a:r>
            <a:r>
              <a:rPr lang="de-DE"/>
              <a:t>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32893-F109-850E-950C-3A3AA54F9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14319"/>
            <a:ext cx="11155680" cy="44316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300" b="1" dirty="0"/>
              <a:t>Multiple Polynomial Linear Regression</a:t>
            </a:r>
            <a:endParaRPr lang="en-GB" sz="3300" dirty="0"/>
          </a:p>
          <a:p>
            <a:pPr marL="0" indent="0">
              <a:buNone/>
            </a:pPr>
            <a:r>
              <a:rPr lang="en-GB" sz="2600" b="1" dirty="0"/>
              <a:t>Pros:</a:t>
            </a:r>
            <a:endParaRPr lang="en-GB" sz="2600" dirty="0"/>
          </a:p>
          <a:p>
            <a:r>
              <a:rPr lang="en-GB" dirty="0"/>
              <a:t>    non-linear relationships through feature engineering.</a:t>
            </a:r>
          </a:p>
          <a:p>
            <a:r>
              <a:rPr lang="en-GB" dirty="0"/>
              <a:t>    faster prediction   </a:t>
            </a:r>
          </a:p>
          <a:p>
            <a:r>
              <a:rPr lang="en-GB" dirty="0"/>
              <a:t>    informative coefficients</a:t>
            </a:r>
          </a:p>
          <a:p>
            <a:pPr marL="0" indent="0">
              <a:buNone/>
            </a:pPr>
            <a:r>
              <a:rPr lang="en-GB" sz="2600" b="1" dirty="0"/>
              <a:t>Cons</a:t>
            </a:r>
            <a:endParaRPr lang="en-GB" sz="2600" dirty="0"/>
          </a:p>
          <a:p>
            <a:r>
              <a:rPr lang="en-GB" dirty="0"/>
              <a:t>    Assumes a functional form for non-linearity</a:t>
            </a:r>
          </a:p>
          <a:p>
            <a:r>
              <a:rPr lang="en-GB" dirty="0"/>
              <a:t>    Sensitive to outliers</a:t>
            </a:r>
          </a:p>
          <a:p>
            <a:r>
              <a:rPr lang="en-GB" dirty="0"/>
              <a:t>    Interpretation of coefficients</a:t>
            </a:r>
          </a:p>
          <a:p>
            <a:r>
              <a:rPr lang="en-GB" dirty="0"/>
              <a:t>    Less robust </a:t>
            </a:r>
          </a:p>
          <a:p>
            <a:r>
              <a:rPr lang="en-GB" dirty="0"/>
              <a:t>    Lower performance than Random Forest</a:t>
            </a:r>
          </a:p>
        </p:txBody>
      </p:sp>
    </p:spTree>
    <p:extLst>
      <p:ext uri="{BB962C8B-B14F-4D97-AF65-F5344CB8AC3E}">
        <p14:creationId xmlns:p14="http://schemas.microsoft.com/office/powerpoint/2010/main" val="4205505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hueOff val="0"/>
            <a:satOff val="0"/>
            <a:lumOff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570BA-E08F-BD66-9972-CC242497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8166A-893A-2AFE-B827-66808EB8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>
            <a:normAutofit/>
          </a:bodyPr>
          <a:lstStyle/>
          <a:p>
            <a:r>
              <a:rPr lang="de-DE"/>
              <a:t>Model </a:t>
            </a:r>
            <a:r>
              <a:rPr lang="de-DE" err="1"/>
              <a:t>Selection</a:t>
            </a:r>
            <a:r>
              <a:rPr lang="de-DE"/>
              <a:t>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262A6A-3570-9A22-05CE-036D5A3A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684075"/>
            <a:ext cx="11155680" cy="4940391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7800" b="1"/>
              <a:t>Random Forest Regressor</a:t>
            </a:r>
            <a:endParaRPr lang="en-GB" sz="7800"/>
          </a:p>
          <a:p>
            <a:pPr marL="0" indent="0">
              <a:buNone/>
            </a:pPr>
            <a:r>
              <a:rPr lang="en-GB" sz="6000" b="1"/>
              <a:t>Pros:</a:t>
            </a:r>
            <a:endParaRPr lang="en-GB" sz="6000"/>
          </a:p>
          <a:p>
            <a:r>
              <a:rPr lang="en-GB" sz="4300"/>
              <a:t>Captures non-linear and complex feature relationships.    </a:t>
            </a:r>
          </a:p>
          <a:p>
            <a:r>
              <a:rPr lang="en-GB" sz="4300"/>
              <a:t>Handling of a mix of numerical and categorical features</a:t>
            </a:r>
          </a:p>
          <a:p>
            <a:r>
              <a:rPr lang="en-GB" sz="4300"/>
              <a:t>Robust to outliers and noisy data</a:t>
            </a:r>
          </a:p>
          <a:p>
            <a:r>
              <a:rPr lang="en-GB" sz="4300"/>
              <a:t>Interpretable feature importance scores for original features.</a:t>
            </a:r>
          </a:p>
          <a:p>
            <a:r>
              <a:rPr lang="en-GB" sz="4300"/>
              <a:t>Generalization performance</a:t>
            </a:r>
          </a:p>
          <a:p>
            <a:r>
              <a:rPr lang="en-GB" sz="4300"/>
              <a:t>Superior performance metrics</a:t>
            </a:r>
          </a:p>
          <a:p>
            <a:pPr marL="0" indent="0">
              <a:buNone/>
            </a:pPr>
            <a:r>
              <a:rPr lang="en-GB" sz="6000" b="1"/>
              <a:t>Cons:</a:t>
            </a:r>
            <a:endParaRPr lang="en-GB" sz="6000"/>
          </a:p>
          <a:p>
            <a:r>
              <a:rPr lang="en-GB" sz="4300"/>
              <a:t>Black box model</a:t>
            </a:r>
          </a:p>
          <a:p>
            <a:r>
              <a:rPr lang="en-GB" sz="4300"/>
              <a:t>Training is computationally more intensive </a:t>
            </a:r>
          </a:p>
          <a:p>
            <a:r>
              <a:rPr lang="en-GB" sz="4300"/>
              <a:t> Hyperparameter tuning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156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hueOff val="0"/>
            <a:satOff val="0"/>
            <a:lumOff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A9EB9-FADB-01DF-4A8C-4E70D2C2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42E47-19BF-8EE4-6DF8-30C27398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63" y="748892"/>
            <a:ext cx="11234425" cy="1463040"/>
          </a:xfrm>
        </p:spPr>
        <p:txBody>
          <a:bodyPr>
            <a:normAutofit/>
          </a:bodyPr>
          <a:lstStyle/>
          <a:p>
            <a:r>
              <a:rPr lang="de-DE"/>
              <a:t>Final </a:t>
            </a:r>
            <a:r>
              <a:rPr lang="de-DE" err="1"/>
              <a:t>Selection</a:t>
            </a:r>
            <a:r>
              <a:rPr lang="de-DE"/>
              <a:t> = 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CFBE9-46CC-7B55-E189-E5504700F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026" y="1684076"/>
            <a:ext cx="10709861" cy="4285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significantly better performance metrics </a:t>
            </a:r>
          </a:p>
          <a:p>
            <a:pPr marL="0" indent="0">
              <a:buNone/>
            </a:pPr>
            <a:r>
              <a:rPr lang="en-GB" sz="2400"/>
              <a:t>better generalization to unseen data </a:t>
            </a:r>
          </a:p>
          <a:p>
            <a:pPr marL="0" indent="0">
              <a:buNone/>
            </a:pPr>
            <a:r>
              <a:rPr lang="en-GB" sz="2400"/>
              <a:t>ability to handle non-linearity</a:t>
            </a:r>
          </a:p>
          <a:p>
            <a:pPr marL="0" indent="0">
              <a:buNone/>
            </a:pPr>
            <a:r>
              <a:rPr lang="en-GB" sz="2400"/>
              <a:t>Robustness to outliers</a:t>
            </a:r>
          </a:p>
          <a:p>
            <a:pPr marL="0" indent="0">
              <a:buNone/>
            </a:pPr>
            <a:r>
              <a:rPr lang="en-GB" sz="2400"/>
              <a:t>Black box</a:t>
            </a:r>
          </a:p>
          <a:p>
            <a:pPr marL="0" indent="0">
              <a:buNone/>
            </a:pPr>
            <a:r>
              <a:rPr lang="en-GB" sz="2400"/>
              <a:t>No informative coefficients</a:t>
            </a:r>
          </a:p>
          <a:p>
            <a:pPr marL="0" indent="0">
              <a:buNone/>
            </a:pPr>
            <a:r>
              <a:rPr lang="en-GB" sz="2400"/>
              <a:t>Slower prediction</a:t>
            </a:r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CCB780F1-BC45-B00D-6BB8-11913FFD6AA5}"/>
              </a:ext>
            </a:extLst>
          </p:cNvPr>
          <p:cNvSpPr/>
          <p:nvPr/>
        </p:nvSpPr>
        <p:spPr>
          <a:xfrm>
            <a:off x="381545" y="1702668"/>
            <a:ext cx="585479" cy="476081"/>
          </a:xfrm>
          <a:prstGeom prst="star4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tar: 4 Points 4">
            <a:extLst>
              <a:ext uri="{FF2B5EF4-FFF2-40B4-BE49-F238E27FC236}">
                <a16:creationId xmlns:a16="http://schemas.microsoft.com/office/drawing/2014/main" id="{473E5211-BEBF-DA06-E7F0-C7018A0949F6}"/>
              </a:ext>
            </a:extLst>
          </p:cNvPr>
          <p:cNvSpPr/>
          <p:nvPr/>
        </p:nvSpPr>
        <p:spPr>
          <a:xfrm>
            <a:off x="381545" y="2270272"/>
            <a:ext cx="585479" cy="476081"/>
          </a:xfrm>
          <a:prstGeom prst="star4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DC4F322F-DD93-EC45-9754-9BC1B10128A6}"/>
              </a:ext>
            </a:extLst>
          </p:cNvPr>
          <p:cNvSpPr/>
          <p:nvPr/>
        </p:nvSpPr>
        <p:spPr>
          <a:xfrm>
            <a:off x="381545" y="2790383"/>
            <a:ext cx="585479" cy="476081"/>
          </a:xfrm>
          <a:prstGeom prst="star4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99B63EBF-99AC-BA53-B628-F49ABEE20310}"/>
              </a:ext>
            </a:extLst>
          </p:cNvPr>
          <p:cNvSpPr/>
          <p:nvPr/>
        </p:nvSpPr>
        <p:spPr>
          <a:xfrm>
            <a:off x="381545" y="3310494"/>
            <a:ext cx="585479" cy="476081"/>
          </a:xfrm>
          <a:prstGeom prst="star4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465E4048-74ED-F425-4893-CA4AFF01FA3B}"/>
              </a:ext>
            </a:extLst>
          </p:cNvPr>
          <p:cNvSpPr/>
          <p:nvPr/>
        </p:nvSpPr>
        <p:spPr>
          <a:xfrm>
            <a:off x="431795" y="3881417"/>
            <a:ext cx="484978" cy="476081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C581FDF5-50B0-C2BF-5A89-69F3BE5A215F}"/>
              </a:ext>
            </a:extLst>
          </p:cNvPr>
          <p:cNvSpPr/>
          <p:nvPr/>
        </p:nvSpPr>
        <p:spPr>
          <a:xfrm>
            <a:off x="431795" y="4452340"/>
            <a:ext cx="484978" cy="476081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AF0D082C-4448-3172-767B-AFD78D3139F5}"/>
              </a:ext>
            </a:extLst>
          </p:cNvPr>
          <p:cNvSpPr/>
          <p:nvPr/>
        </p:nvSpPr>
        <p:spPr>
          <a:xfrm>
            <a:off x="431795" y="5023263"/>
            <a:ext cx="484978" cy="476081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575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CD20CA-3EBF-D795-5B31-420A4054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49832"/>
            <a:ext cx="4288536" cy="3364992"/>
          </a:xfrm>
        </p:spPr>
        <p:txBody>
          <a:bodyPr>
            <a:normAutofit/>
          </a:bodyPr>
          <a:lstStyle/>
          <a:p>
            <a:r>
              <a:rPr lang="de-DE" dirty="0"/>
              <a:t>Business </a:t>
            </a:r>
            <a:r>
              <a:rPr lang="de-DE" dirty="0" err="1"/>
              <a:t>Perspective</a:t>
            </a:r>
            <a:endParaRPr lang="de-D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extfeld 2">
            <a:extLst>
              <a:ext uri="{FF2B5EF4-FFF2-40B4-BE49-F238E27FC236}">
                <a16:creationId xmlns:a16="http://schemas.microsoft.com/office/drawing/2014/main" id="{0CD71B19-7CAC-78EF-99FE-DAD236CE13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120416"/>
              </p:ext>
            </p:extLst>
          </p:nvPr>
        </p:nvGraphicFramePr>
        <p:xfrm>
          <a:off x="5532120" y="978408"/>
          <a:ext cx="614476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3838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4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CD20CA-3EBF-D795-5B31-420A4054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de-DE"/>
              <a:t>Business Perspective</a:t>
            </a:r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extfeld 4">
            <a:extLst>
              <a:ext uri="{FF2B5EF4-FFF2-40B4-BE49-F238E27FC236}">
                <a16:creationId xmlns:a16="http://schemas.microsoft.com/office/drawing/2014/main" id="{A34D0368-AEB2-32FD-167F-BB1073DA7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221929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557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F09C66F-B100-93D4-1F9A-C9DB6CB97F53}"/>
              </a:ext>
            </a:extLst>
          </p:cNvPr>
          <p:cNvSpPr txBox="1">
            <a:spLocks/>
          </p:cNvSpPr>
          <p:nvPr/>
        </p:nvSpPr>
        <p:spPr>
          <a:xfrm>
            <a:off x="521208" y="978408"/>
            <a:ext cx="3397649" cy="3303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/>
              <a:t>Reflections &amp; Potential Improvements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6" descr="Thought bubble">
            <a:extLst>
              <a:ext uri="{FF2B5EF4-FFF2-40B4-BE49-F238E27FC236}">
                <a16:creationId xmlns:a16="http://schemas.microsoft.com/office/drawing/2014/main" id="{A8804FE7-F419-B5B4-4FE1-503C58653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4985" y="965741"/>
            <a:ext cx="5380268" cy="53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88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C91D93-014B-66D5-D263-730212C9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68B8C9-6702-8441-0D92-220DE92C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28ADC7-F35D-AAC0-0FB7-47B5951C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732520" cy="1463040"/>
          </a:xfrm>
        </p:spPr>
        <p:txBody>
          <a:bodyPr>
            <a:normAutofit/>
          </a:bodyPr>
          <a:lstStyle/>
          <a:p>
            <a:r>
              <a:rPr lang="de-DE" b="1" err="1">
                <a:effectLst/>
              </a:rPr>
              <a:t>Reflections</a:t>
            </a:r>
            <a:r>
              <a:rPr lang="de-DE" b="1">
                <a:effectLst/>
              </a:rPr>
              <a:t> &amp; Potential </a:t>
            </a:r>
            <a:r>
              <a:rPr lang="de-DE" b="1" err="1">
                <a:effectLst/>
              </a:rPr>
              <a:t>Improvements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6F228-E595-6BE4-57D1-346914B5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8732520" cy="3767328"/>
          </a:xfrm>
        </p:spPr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de-DE" b="1">
                <a:effectLst/>
              </a:rPr>
              <a:t>Key </a:t>
            </a:r>
            <a:r>
              <a:rPr lang="de-DE" b="1" err="1">
                <a:effectLst/>
              </a:rPr>
              <a:t>Learnings</a:t>
            </a:r>
            <a:r>
              <a:rPr lang="de-DE" b="1">
                <a:effectLst/>
              </a:rPr>
              <a:t>:</a:t>
            </a:r>
            <a:r>
              <a:rPr lang="de-DE">
                <a:effectLst/>
              </a:rPr>
              <a:t> CRISP-</a:t>
            </a:r>
            <a:r>
              <a:rPr lang="de-DE" err="1">
                <a:effectLst/>
              </a:rPr>
              <a:t>DM's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value</a:t>
            </a:r>
            <a:r>
              <a:rPr lang="de-DE">
                <a:effectLst/>
              </a:rPr>
              <a:t>, </a:t>
            </a:r>
            <a:r>
              <a:rPr lang="de-DE" err="1">
                <a:effectLst/>
              </a:rPr>
              <a:t>outlier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impact</a:t>
            </a:r>
            <a:r>
              <a:rPr lang="de-DE">
                <a:effectLst/>
              </a:rPr>
              <a:t>, </a:t>
            </a:r>
            <a:r>
              <a:rPr lang="de-DE" err="1">
                <a:effectLst/>
              </a:rPr>
              <a:t>crucial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data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prep</a:t>
            </a:r>
            <a:r>
              <a:rPr lang="de-DE">
                <a:effectLst/>
              </a:rPr>
              <a:t>, </a:t>
            </a:r>
            <a:r>
              <a:rPr lang="de-DE" err="1">
                <a:effectLst/>
              </a:rPr>
              <a:t>ensemble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model</a:t>
            </a:r>
            <a:r>
              <a:rPr lang="de-DE">
                <a:effectLst/>
              </a:rPr>
              <a:t> power, and </a:t>
            </a:r>
            <a:r>
              <a:rPr lang="de-DE" err="1">
                <a:effectLst/>
              </a:rPr>
              <a:t>the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performance</a:t>
            </a:r>
            <a:r>
              <a:rPr lang="de-DE">
                <a:effectLst/>
              </a:rPr>
              <a:t> vs. </a:t>
            </a:r>
            <a:r>
              <a:rPr lang="de-DE" err="1">
                <a:effectLst/>
              </a:rPr>
              <a:t>interpretability</a:t>
            </a:r>
            <a:r>
              <a:rPr lang="de-DE">
                <a:effectLst/>
              </a:rPr>
              <a:t> trade-off.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de-DE" b="1" err="1">
                <a:effectLst/>
              </a:rPr>
              <a:t>Improvements</a:t>
            </a:r>
            <a:r>
              <a:rPr lang="de-DE" b="1">
                <a:effectLst/>
              </a:rPr>
              <a:t>:</a:t>
            </a:r>
            <a:endParaRPr lang="de-DE">
              <a:effectLst/>
            </a:endParaRP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err="1">
                <a:effectLst/>
              </a:rPr>
              <a:t>Refine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workflow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planning</a:t>
            </a:r>
            <a:r>
              <a:rPr lang="de-DE">
                <a:effectLst/>
              </a:rPr>
              <a:t>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>
                <a:effectLst/>
              </a:rPr>
              <a:t>More </a:t>
            </a:r>
            <a:r>
              <a:rPr lang="de-DE" err="1">
                <a:effectLst/>
              </a:rPr>
              <a:t>advanced</a:t>
            </a:r>
            <a:r>
              <a:rPr lang="de-DE">
                <a:effectLst/>
              </a:rPr>
              <a:t> feature </a:t>
            </a:r>
            <a:r>
              <a:rPr lang="de-DE" err="1">
                <a:effectLst/>
              </a:rPr>
              <a:t>engineering</a:t>
            </a:r>
            <a:r>
              <a:rPr lang="de-DE">
                <a:effectLst/>
              </a:rPr>
              <a:t> (temporal, </a:t>
            </a:r>
            <a:r>
              <a:rPr lang="de-DE" err="1">
                <a:effectLst/>
              </a:rPr>
              <a:t>geospatial</a:t>
            </a:r>
            <a:r>
              <a:rPr lang="de-DE">
                <a:effectLst/>
              </a:rPr>
              <a:t>, </a:t>
            </a:r>
            <a:r>
              <a:rPr lang="de-DE" err="1">
                <a:effectLst/>
              </a:rPr>
              <a:t>interactions</a:t>
            </a:r>
            <a:r>
              <a:rPr lang="de-DE">
                <a:effectLst/>
              </a:rPr>
              <a:t>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err="1">
                <a:effectLst/>
              </a:rPr>
              <a:t>Deeper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dive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into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encoding</a:t>
            </a:r>
            <a:r>
              <a:rPr lang="de-DE">
                <a:effectLst/>
              </a:rPr>
              <a:t> and </a:t>
            </a:r>
            <a:r>
              <a:rPr lang="de-DE" err="1">
                <a:effectLst/>
              </a:rPr>
              <a:t>scaling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strategies</a:t>
            </a:r>
            <a:r>
              <a:rPr lang="de-DE">
                <a:effectLst/>
              </a:rPr>
              <a:t>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err="1">
                <a:effectLst/>
              </a:rPr>
              <a:t>Advanced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outlier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handling</a:t>
            </a:r>
            <a:r>
              <a:rPr lang="de-DE">
                <a:effectLst/>
              </a:rPr>
              <a:t>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err="1">
                <a:effectLst/>
              </a:rPr>
              <a:t>Explore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other</a:t>
            </a:r>
            <a:r>
              <a:rPr lang="de-DE">
                <a:effectLst/>
              </a:rPr>
              <a:t> (</a:t>
            </a:r>
            <a:r>
              <a:rPr lang="de-DE" err="1">
                <a:effectLst/>
              </a:rPr>
              <a:t>ensemble</a:t>
            </a:r>
            <a:r>
              <a:rPr lang="de-DE">
                <a:effectLst/>
              </a:rPr>
              <a:t>) </a:t>
            </a:r>
            <a:r>
              <a:rPr lang="de-DE" err="1">
                <a:effectLst/>
              </a:rPr>
              <a:t>models</a:t>
            </a:r>
            <a:r>
              <a:rPr lang="de-DE">
                <a:effectLst/>
              </a:rPr>
              <a:t> (e.g., Gradient </a:t>
            </a:r>
            <a:r>
              <a:rPr lang="de-DE" err="1">
                <a:effectLst/>
              </a:rPr>
              <a:t>Boosting</a:t>
            </a:r>
            <a:r>
              <a:rPr lang="de-DE">
                <a:effectLst/>
              </a:rPr>
              <a:t>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de-DE" err="1">
                <a:effectLst/>
              </a:rPr>
              <a:t>Detailed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error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analysis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for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targeted</a:t>
            </a:r>
            <a:r>
              <a:rPr lang="de-DE">
                <a:effectLst/>
              </a:rPr>
              <a:t> </a:t>
            </a:r>
            <a:r>
              <a:rPr lang="de-DE" err="1">
                <a:effectLst/>
              </a:rPr>
              <a:t>enhancements</a:t>
            </a:r>
            <a:r>
              <a:rPr lang="de-DE">
                <a:effectLst/>
              </a:rPr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93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793E5-6915-1C90-73D2-A9D6A5C5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de-DE"/>
              <a:t>Data Understanding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F17E313-8188-F38B-60DC-AE043D1474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61176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C6461-E5E1-86EC-12A6-DC0799FA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FAE3E58B-CF3A-3B7B-4270-1B4D435E9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014CD866-A804-CFF6-6307-F028EF80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atenbank">
            <a:extLst>
              <a:ext uri="{FF2B5EF4-FFF2-40B4-BE49-F238E27FC236}">
                <a16:creationId xmlns:a16="http://schemas.microsoft.com/office/drawing/2014/main" id="{4576F846-83F6-17E4-DD1C-4FEBBB5F1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655" y="2677616"/>
            <a:ext cx="3752193" cy="375219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56577-BCBB-DC03-1865-A508FA9C8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78408"/>
            <a:ext cx="6092952" cy="5879592"/>
          </a:xfrm>
        </p:spPr>
        <p:txBody>
          <a:bodyPr>
            <a:normAutofit/>
          </a:bodyPr>
          <a:lstStyle/>
          <a:p>
            <a:r>
              <a:rPr lang="de-DE" sz="3200"/>
              <a:t>City of Chicago Open Data Portal</a:t>
            </a:r>
          </a:p>
          <a:p>
            <a:r>
              <a:rPr lang="de-DE" sz="3200"/>
              <a:t>2023-2024</a:t>
            </a:r>
          </a:p>
          <a:p>
            <a:r>
              <a:rPr lang="de-DE" sz="3200"/>
              <a:t>174M rows of data</a:t>
            </a:r>
          </a:p>
          <a:p>
            <a:r>
              <a:rPr lang="de-DE" sz="3200"/>
              <a:t>24 individual features </a:t>
            </a:r>
          </a:p>
          <a:p>
            <a:r>
              <a:rPr lang="de-DE" sz="3200"/>
              <a:t>Data collected via routine reporting by ride-hailing companies </a:t>
            </a:r>
          </a:p>
          <a:p>
            <a:pPr marL="0" indent="0">
              <a:buNone/>
            </a:pPr>
            <a:endParaRPr lang="de-DE" sz="320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99C835E-965F-48CF-D782-F8EB7C77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574792" cy="1325880"/>
          </a:xfrm>
        </p:spPr>
        <p:txBody>
          <a:bodyPr>
            <a:noAutofit/>
          </a:bodyPr>
          <a:lstStyle/>
          <a:p>
            <a:r>
              <a:rPr lang="de-DE"/>
              <a:t>Data Source Overview</a:t>
            </a:r>
          </a:p>
        </p:txBody>
      </p:sp>
    </p:spTree>
    <p:extLst>
      <p:ext uri="{BB962C8B-B14F-4D97-AF65-F5344CB8AC3E}">
        <p14:creationId xmlns:p14="http://schemas.microsoft.com/office/powerpoint/2010/main" val="289665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FD1DB-E637-5D1A-F8F0-2A3EFCBA0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B7F9F-B441-10BF-3009-EB28B9CED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9DB710-68BA-8255-A36F-BD546CC3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574792" cy="1325880"/>
          </a:xfrm>
        </p:spPr>
        <p:txBody>
          <a:bodyPr>
            <a:noAutofit/>
          </a:bodyPr>
          <a:lstStyle/>
          <a:p>
            <a:r>
              <a:rPr lang="de-DE"/>
              <a:t>Data Acquistion &amp; Loading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9E361-E2B2-47BC-C9EC-48366E965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849167-F436-0C23-5D1D-0AC02E1B9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7A728C-0044-98DF-65A2-75B644DE8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88135"/>
            <a:ext cx="6092952" cy="5769859"/>
          </a:xfrm>
        </p:spPr>
        <p:txBody>
          <a:bodyPr>
            <a:noAutofit/>
          </a:bodyPr>
          <a:lstStyle/>
          <a:p>
            <a:r>
              <a:rPr lang="de-DE" sz="3200"/>
              <a:t>Filter application</a:t>
            </a:r>
          </a:p>
          <a:p>
            <a:r>
              <a:rPr lang="de-DE" sz="3200"/>
              <a:t>Reducing data to every 100th row</a:t>
            </a:r>
          </a:p>
          <a:p>
            <a:r>
              <a:rPr lang="de-DE" sz="3200"/>
              <a:t>327,526 individual trips for further processing</a:t>
            </a:r>
          </a:p>
          <a:p>
            <a:r>
              <a:rPr lang="de-DE" sz="3200"/>
              <a:t>~55 trips per unique pickup/dropoff area code combination</a:t>
            </a:r>
          </a:p>
        </p:txBody>
      </p:sp>
      <p:sp>
        <p:nvSpPr>
          <p:cNvPr id="4" name="Rechteck 3" descr="Roboter">
            <a:extLst>
              <a:ext uri="{FF2B5EF4-FFF2-40B4-BE49-F238E27FC236}">
                <a16:creationId xmlns:a16="http://schemas.microsoft.com/office/drawing/2014/main" id="{27DA464B-DA83-6547-22D4-C6D4C594CA87}"/>
              </a:ext>
            </a:extLst>
          </p:cNvPr>
          <p:cNvSpPr/>
          <p:nvPr/>
        </p:nvSpPr>
        <p:spPr>
          <a:xfrm>
            <a:off x="336330" y="2625327"/>
            <a:ext cx="3541987" cy="372458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14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7BB3C-E5CB-B53D-6916-C80EB4A1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Limitations</a:t>
            </a:r>
            <a:r>
              <a:rPr lang="de-DE" dirty="0"/>
              <a:t> &amp; Modeling </a:t>
            </a:r>
            <a:r>
              <a:rPr lang="de-DE" dirty="0" err="1"/>
              <a:t>Considerations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934C02A-9B58-9630-2E6F-B8F967D1B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122285"/>
              </p:ext>
            </p:extLst>
          </p:nvPr>
        </p:nvGraphicFramePr>
        <p:xfrm>
          <a:off x="521208" y="2578608"/>
          <a:ext cx="1115568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14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7FD6D4-A347-5AE9-097E-DDE8BC6E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3364992"/>
          </a:xfrm>
        </p:spPr>
        <p:txBody>
          <a:bodyPr>
            <a:normAutofit/>
          </a:bodyPr>
          <a:lstStyle/>
          <a:p>
            <a:r>
              <a:rPr lang="de-DE"/>
              <a:t>Data Preparation</a:t>
            </a:r>
            <a:endParaRPr lang="de-D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2E8437-4152-2B5E-63FE-A7D456B06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033676"/>
              </p:ext>
            </p:extLst>
          </p:nvPr>
        </p:nvGraphicFramePr>
        <p:xfrm>
          <a:off x="5532120" y="978408"/>
          <a:ext cx="614476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6604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1362</Words>
  <Application>Microsoft Macintosh PowerPoint</Application>
  <PresentationFormat>Breitbild</PresentationFormat>
  <Paragraphs>302</Paragraphs>
  <Slides>46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3" baseType="lpstr">
      <vt:lpstr>Aptos</vt:lpstr>
      <vt:lpstr>Arial</vt:lpstr>
      <vt:lpstr>Bierstadt</vt:lpstr>
      <vt:lpstr>Calibri</vt:lpstr>
      <vt:lpstr>Consolas</vt:lpstr>
      <vt:lpstr>Helvetica Neue</vt:lpstr>
      <vt:lpstr>GestaltVTI</vt:lpstr>
      <vt:lpstr>Predicting trip duration from ride-hailing data in Chicago, US</vt:lpstr>
      <vt:lpstr>Business Understanding</vt:lpstr>
      <vt:lpstr>Business Understanding</vt:lpstr>
      <vt:lpstr>Stakeholder Analysis</vt:lpstr>
      <vt:lpstr>Data Understanding</vt:lpstr>
      <vt:lpstr>Data Source Overview</vt:lpstr>
      <vt:lpstr>Data Acquistion &amp; Loading</vt:lpstr>
      <vt:lpstr>Data Limitations &amp; Modeling Considerations</vt:lpstr>
      <vt:lpstr>Data Preparation</vt:lpstr>
      <vt:lpstr>Data Exploration</vt:lpstr>
      <vt:lpstr>Various graphs regarding trip duration</vt:lpstr>
      <vt:lpstr>Trip distance vs.  Trip duration analysis</vt:lpstr>
      <vt:lpstr>Strategic takeaways for stakeholders via spatial analysis</vt:lpstr>
      <vt:lpstr>Insights from Top 15 community areas by trip count</vt:lpstr>
      <vt:lpstr>Stakeholder Reflections</vt:lpstr>
      <vt:lpstr>Financial Analysis</vt:lpstr>
      <vt:lpstr>Possible Business Implications for Stakeholders</vt:lpstr>
      <vt:lpstr>Data Cleaning</vt:lpstr>
      <vt:lpstr>Feature Engineering</vt:lpstr>
      <vt:lpstr>Final Feature Selection</vt:lpstr>
      <vt:lpstr>Final Feature Selection - Coding Results</vt:lpstr>
      <vt:lpstr>Post-Prep EDA &amp; Visualizations</vt:lpstr>
      <vt:lpstr>Basic Temporal Analysis of Trip duration</vt:lpstr>
      <vt:lpstr>Seasonal Insights</vt:lpstr>
      <vt:lpstr>Correlation Insights: Weather vs.  Trip duration</vt:lpstr>
      <vt:lpstr>Modeling</vt:lpstr>
      <vt:lpstr>Evaluation Strategy</vt:lpstr>
      <vt:lpstr>Multiple Polynomial Linear Regression</vt:lpstr>
      <vt:lpstr>Multiple Polynomial Linear Regression</vt:lpstr>
      <vt:lpstr>Multiple Polynomial Linear Regression</vt:lpstr>
      <vt:lpstr>Random Forest Regressor</vt:lpstr>
      <vt:lpstr>Hyperparameter Tuning with RandomizedSearchCV</vt:lpstr>
      <vt:lpstr>Random Forest Regressor</vt:lpstr>
      <vt:lpstr>Evaluation of Trip Duration Prediction Models</vt:lpstr>
      <vt:lpstr>Model Performance Comparison</vt:lpstr>
      <vt:lpstr>Visual Comparison of Predictions</vt:lpstr>
      <vt:lpstr>Feature Importance - Key Differences</vt:lpstr>
      <vt:lpstr>PowerPoint-Präsentation</vt:lpstr>
      <vt:lpstr>Feature Importance - Top Drivers</vt:lpstr>
      <vt:lpstr>Model Selection 1</vt:lpstr>
      <vt:lpstr>Model Selection 2</vt:lpstr>
      <vt:lpstr>Final Selection = Random Forest</vt:lpstr>
      <vt:lpstr>Business Perspective</vt:lpstr>
      <vt:lpstr>Business Perspective</vt:lpstr>
      <vt:lpstr>PowerPoint-Präsentation</vt:lpstr>
      <vt:lpstr>Reflections &amp; Potential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trip duration from ride-hailing data in Chicago, US</dc:title>
  <dc:creator>Louis Laufenberg</dc:creator>
  <cp:lastModifiedBy>Lena Igoumrane</cp:lastModifiedBy>
  <cp:revision>16</cp:revision>
  <dcterms:created xsi:type="dcterms:W3CDTF">2025-07-12T16:38:15Z</dcterms:created>
  <dcterms:modified xsi:type="dcterms:W3CDTF">2025-07-15T20:46:02Z</dcterms:modified>
</cp:coreProperties>
</file>